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6" r:id="rId7"/>
    <p:sldId id="261" r:id="rId8"/>
    <p:sldId id="269" r:id="rId9"/>
    <p:sldId id="268" r:id="rId10"/>
    <p:sldId id="265" r:id="rId11"/>
    <p:sldId id="262" r:id="rId12"/>
    <p:sldId id="263" r:id="rId13"/>
    <p:sldId id="270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2" autoAdjust="0"/>
    <p:restoredTop sz="94660"/>
  </p:normalViewPr>
  <p:slideViewPr>
    <p:cSldViewPr>
      <p:cViewPr>
        <p:scale>
          <a:sx n="66" d="100"/>
          <a:sy n="66" d="100"/>
        </p:scale>
        <p:origin x="-672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0DDF1-1494-4783-B093-86C500B6D30E}" type="doc">
      <dgm:prSet loTypeId="urn:microsoft.com/office/officeart/2005/8/layout/matrix1" loCatId="matrix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163FE19-DFF2-43A3-AA3D-5179669891EF}">
      <dgm:prSet phldrT="[Текст]" custT="1"/>
      <dgm:spPr/>
      <dgm:t>
        <a:bodyPr/>
        <a:lstStyle/>
        <a:p>
          <a:r>
            <a:rPr lang="ru-RU" sz="2000" b="1" dirty="0" smtClean="0"/>
            <a:t>Идеологические </a:t>
          </a:r>
        </a:p>
        <a:p>
          <a:r>
            <a:rPr lang="ru-RU" sz="2400" b="1" dirty="0" smtClean="0"/>
            <a:t>сюжеты</a:t>
          </a:r>
          <a:endParaRPr lang="ru-RU" sz="2400" b="1" dirty="0"/>
        </a:p>
      </dgm:t>
    </dgm:pt>
    <dgm:pt modelId="{1C105322-5C31-4431-A155-6DE272672198}" type="parTrans" cxnId="{CE39AD5D-FB67-47F0-BB0E-CD0ED4FB1AD2}">
      <dgm:prSet/>
      <dgm:spPr/>
      <dgm:t>
        <a:bodyPr/>
        <a:lstStyle/>
        <a:p>
          <a:endParaRPr lang="ru-RU"/>
        </a:p>
      </dgm:t>
    </dgm:pt>
    <dgm:pt modelId="{1419D8FD-C647-4A4F-9230-052FE12368A7}" type="sibTrans" cxnId="{CE39AD5D-FB67-47F0-BB0E-CD0ED4FB1AD2}">
      <dgm:prSet/>
      <dgm:spPr/>
      <dgm:t>
        <a:bodyPr/>
        <a:lstStyle/>
        <a:p>
          <a:endParaRPr lang="ru-RU"/>
        </a:p>
      </dgm:t>
    </dgm:pt>
    <dgm:pt modelId="{1671183E-633D-42E4-A2E7-FCEB4F444052}">
      <dgm:prSet phldrT="[Текст]" custT="1"/>
      <dgm:spPr/>
      <dgm:t>
        <a:bodyPr/>
        <a:lstStyle/>
        <a:p>
          <a:r>
            <a:rPr lang="ru-RU" sz="2800" dirty="0" smtClean="0"/>
            <a:t>О модернизации федеральных государственных образовательных стандартов высшего образования</a:t>
          </a:r>
          <a:endParaRPr lang="ru-RU" sz="2800" dirty="0"/>
        </a:p>
      </dgm:t>
    </dgm:pt>
    <dgm:pt modelId="{EF95C0A9-B7C1-4928-8011-0F61CED2C6A1}" type="parTrans" cxnId="{A2EBF0B7-4768-439C-B9D0-E266BDD2BBBC}">
      <dgm:prSet/>
      <dgm:spPr/>
      <dgm:t>
        <a:bodyPr/>
        <a:lstStyle/>
        <a:p>
          <a:endParaRPr lang="ru-RU"/>
        </a:p>
      </dgm:t>
    </dgm:pt>
    <dgm:pt modelId="{0710AD05-93A7-447C-A367-DD919CE913F9}" type="sibTrans" cxnId="{A2EBF0B7-4768-439C-B9D0-E266BDD2BBBC}">
      <dgm:prSet/>
      <dgm:spPr/>
      <dgm:t>
        <a:bodyPr/>
        <a:lstStyle/>
        <a:p>
          <a:endParaRPr lang="ru-RU"/>
        </a:p>
      </dgm:t>
    </dgm:pt>
    <dgm:pt modelId="{EED8486A-B7BA-48FC-A044-D2EB49AF2FB2}">
      <dgm:prSet phldrT="[Текст]"/>
      <dgm:spPr/>
      <dgm:t>
        <a:bodyPr/>
        <a:lstStyle/>
        <a:p>
          <a:r>
            <a:rPr lang="ru-RU" dirty="0" smtClean="0"/>
            <a:t>Основные задачи федерального учебно-методического объединения в системе высшего образования по УГСН 44.00.00 «Образование и педагогические науки»</a:t>
          </a:r>
          <a:endParaRPr lang="ru-RU" dirty="0"/>
        </a:p>
      </dgm:t>
    </dgm:pt>
    <dgm:pt modelId="{162393C2-553C-4285-8A2A-3421298E2871}" type="parTrans" cxnId="{28DDB099-C938-4013-9101-10E02687F984}">
      <dgm:prSet/>
      <dgm:spPr/>
      <dgm:t>
        <a:bodyPr/>
        <a:lstStyle/>
        <a:p>
          <a:endParaRPr lang="ru-RU"/>
        </a:p>
      </dgm:t>
    </dgm:pt>
    <dgm:pt modelId="{D2D07CFF-B567-4C63-8FC6-53D848E6B4A9}" type="sibTrans" cxnId="{28DDB099-C938-4013-9101-10E02687F984}">
      <dgm:prSet/>
      <dgm:spPr/>
      <dgm:t>
        <a:bodyPr/>
        <a:lstStyle/>
        <a:p>
          <a:endParaRPr lang="ru-RU"/>
        </a:p>
      </dgm:t>
    </dgm:pt>
    <dgm:pt modelId="{B23C2781-E639-4F05-A853-A756B65775CB}">
      <dgm:prSet phldrT="[Текст]" custT="1"/>
      <dgm:spPr/>
      <dgm:t>
        <a:bodyPr/>
        <a:lstStyle/>
        <a:p>
          <a:r>
            <a:rPr lang="ru-RU" sz="2800" b="1" dirty="0" smtClean="0"/>
            <a:t>Модернизация педагогического образования </a:t>
          </a:r>
        </a:p>
        <a:p>
          <a:r>
            <a:rPr lang="ru-RU" sz="2800" b="1" dirty="0" smtClean="0"/>
            <a:t>(2 этап проекта)</a:t>
          </a:r>
          <a:endParaRPr lang="ru-RU" sz="2800" b="1" dirty="0"/>
        </a:p>
      </dgm:t>
    </dgm:pt>
    <dgm:pt modelId="{B323FED1-B803-4FF2-B881-DF8B1CE9B1F0}" type="parTrans" cxnId="{6816D106-B144-40D0-A0A1-E5642DCAB31D}">
      <dgm:prSet/>
      <dgm:spPr/>
      <dgm:t>
        <a:bodyPr/>
        <a:lstStyle/>
        <a:p>
          <a:endParaRPr lang="ru-RU"/>
        </a:p>
      </dgm:t>
    </dgm:pt>
    <dgm:pt modelId="{DF64FC32-0925-421C-8BA6-1DF761C01AB2}" type="sibTrans" cxnId="{6816D106-B144-40D0-A0A1-E5642DCAB31D}">
      <dgm:prSet/>
      <dgm:spPr/>
      <dgm:t>
        <a:bodyPr/>
        <a:lstStyle/>
        <a:p>
          <a:endParaRPr lang="ru-RU"/>
        </a:p>
      </dgm:t>
    </dgm:pt>
    <dgm:pt modelId="{4034C7E3-03BA-4F6D-81FE-D3A532BF8AD2}">
      <dgm:prSet phldrT="[Текст]"/>
      <dgm:spPr/>
      <dgm:t>
        <a:bodyPr/>
        <a:lstStyle/>
        <a:p>
          <a:r>
            <a:rPr lang="ru-RU" dirty="0" smtClean="0"/>
            <a:t>Разработка ФГОС ВО 3++ и примерных основных образовательных программ высшего образования по УГСН 44.00.00 «Образование и педагогические науки»</a:t>
          </a:r>
        </a:p>
        <a:p>
          <a:endParaRPr lang="ru-RU" dirty="0"/>
        </a:p>
      </dgm:t>
    </dgm:pt>
    <dgm:pt modelId="{F931401B-0074-4806-8B6C-B82E141BAB18}" type="parTrans" cxnId="{FF692173-5082-436B-9E47-D6D1F5DAB9AB}">
      <dgm:prSet/>
      <dgm:spPr/>
      <dgm:t>
        <a:bodyPr/>
        <a:lstStyle/>
        <a:p>
          <a:endParaRPr lang="ru-RU"/>
        </a:p>
      </dgm:t>
    </dgm:pt>
    <dgm:pt modelId="{18D00487-8EEC-496B-A5EB-D4C0FF2EBC06}" type="sibTrans" cxnId="{FF692173-5082-436B-9E47-D6D1F5DAB9AB}">
      <dgm:prSet/>
      <dgm:spPr/>
      <dgm:t>
        <a:bodyPr/>
        <a:lstStyle/>
        <a:p>
          <a:endParaRPr lang="ru-RU"/>
        </a:p>
      </dgm:t>
    </dgm:pt>
    <dgm:pt modelId="{DF3E23F6-8A73-4ECC-AFB8-35628665C89D}" type="pres">
      <dgm:prSet presAssocID="{3770DDF1-1494-4783-B093-86C500B6D30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4E184D-BAC0-4DF6-8637-B6EADB9EE7D5}" type="pres">
      <dgm:prSet presAssocID="{3770DDF1-1494-4783-B093-86C500B6D30E}" presName="matrix" presStyleCnt="0"/>
      <dgm:spPr/>
    </dgm:pt>
    <dgm:pt modelId="{0B415317-5EB7-480D-BAD1-D65E321F2937}" type="pres">
      <dgm:prSet presAssocID="{3770DDF1-1494-4783-B093-86C500B6D30E}" presName="tile1" presStyleLbl="node1" presStyleIdx="0" presStyleCnt="4"/>
      <dgm:spPr/>
      <dgm:t>
        <a:bodyPr/>
        <a:lstStyle/>
        <a:p>
          <a:endParaRPr lang="ru-RU"/>
        </a:p>
      </dgm:t>
    </dgm:pt>
    <dgm:pt modelId="{AB76DB93-2DA8-4011-9948-4DE6442AFFA6}" type="pres">
      <dgm:prSet presAssocID="{3770DDF1-1494-4783-B093-86C500B6D30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42253-3836-46FF-AE6E-A87140F34A84}" type="pres">
      <dgm:prSet presAssocID="{3770DDF1-1494-4783-B093-86C500B6D30E}" presName="tile2" presStyleLbl="node1" presStyleIdx="1" presStyleCnt="4"/>
      <dgm:spPr/>
      <dgm:t>
        <a:bodyPr/>
        <a:lstStyle/>
        <a:p>
          <a:endParaRPr lang="ru-RU"/>
        </a:p>
      </dgm:t>
    </dgm:pt>
    <dgm:pt modelId="{1E9CF891-6D6A-4798-B71F-974905630F9B}" type="pres">
      <dgm:prSet presAssocID="{3770DDF1-1494-4783-B093-86C500B6D30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D5CFA-D3D4-4D9A-A63B-E82122BA4CA8}" type="pres">
      <dgm:prSet presAssocID="{3770DDF1-1494-4783-B093-86C500B6D30E}" presName="tile3" presStyleLbl="node1" presStyleIdx="2" presStyleCnt="4"/>
      <dgm:spPr/>
      <dgm:t>
        <a:bodyPr/>
        <a:lstStyle/>
        <a:p>
          <a:endParaRPr lang="ru-RU"/>
        </a:p>
      </dgm:t>
    </dgm:pt>
    <dgm:pt modelId="{21B9CA82-CD19-4718-A930-59607D221F68}" type="pres">
      <dgm:prSet presAssocID="{3770DDF1-1494-4783-B093-86C500B6D30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7B77A-7F42-4513-A32B-D58E6B156601}" type="pres">
      <dgm:prSet presAssocID="{3770DDF1-1494-4783-B093-86C500B6D30E}" presName="tile4" presStyleLbl="node1" presStyleIdx="3" presStyleCnt="4"/>
      <dgm:spPr/>
      <dgm:t>
        <a:bodyPr/>
        <a:lstStyle/>
        <a:p>
          <a:endParaRPr lang="ru-RU"/>
        </a:p>
      </dgm:t>
    </dgm:pt>
    <dgm:pt modelId="{A79D1B0E-0A83-4376-ABAC-42673077627F}" type="pres">
      <dgm:prSet presAssocID="{3770DDF1-1494-4783-B093-86C500B6D30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A3792-ADB8-48C5-9E81-9AA11ABCB66F}" type="pres">
      <dgm:prSet presAssocID="{3770DDF1-1494-4783-B093-86C500B6D30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E39AD5D-FB67-47F0-BB0E-CD0ED4FB1AD2}" srcId="{3770DDF1-1494-4783-B093-86C500B6D30E}" destId="{7163FE19-DFF2-43A3-AA3D-5179669891EF}" srcOrd="0" destOrd="0" parTransId="{1C105322-5C31-4431-A155-6DE272672198}" sibTransId="{1419D8FD-C647-4A4F-9230-052FE12368A7}"/>
    <dgm:cxn modelId="{216D4F22-E795-41DE-938A-EFE59C8D4B3E}" type="presOf" srcId="{4034C7E3-03BA-4F6D-81FE-D3A532BF8AD2}" destId="{1A67B77A-7F42-4513-A32B-D58E6B156601}" srcOrd="0" destOrd="0" presId="urn:microsoft.com/office/officeart/2005/8/layout/matrix1"/>
    <dgm:cxn modelId="{6816D106-B144-40D0-A0A1-E5642DCAB31D}" srcId="{7163FE19-DFF2-43A3-AA3D-5179669891EF}" destId="{B23C2781-E639-4F05-A853-A756B65775CB}" srcOrd="2" destOrd="0" parTransId="{B323FED1-B803-4FF2-B881-DF8B1CE9B1F0}" sibTransId="{DF64FC32-0925-421C-8BA6-1DF761C01AB2}"/>
    <dgm:cxn modelId="{9EAC0F64-3864-44BD-BC70-80A96B0CF49B}" type="presOf" srcId="{3770DDF1-1494-4783-B093-86C500B6D30E}" destId="{DF3E23F6-8A73-4ECC-AFB8-35628665C89D}" srcOrd="0" destOrd="0" presId="urn:microsoft.com/office/officeart/2005/8/layout/matrix1"/>
    <dgm:cxn modelId="{AB745231-9861-407E-8935-61EEAD77EA62}" type="presOf" srcId="{B23C2781-E639-4F05-A853-A756B65775CB}" destId="{21B9CA82-CD19-4718-A930-59607D221F68}" srcOrd="1" destOrd="0" presId="urn:microsoft.com/office/officeart/2005/8/layout/matrix1"/>
    <dgm:cxn modelId="{E7749B4A-BC2F-4CBD-A716-7CB9A9A9F333}" type="presOf" srcId="{4034C7E3-03BA-4F6D-81FE-D3A532BF8AD2}" destId="{A79D1B0E-0A83-4376-ABAC-42673077627F}" srcOrd="1" destOrd="0" presId="urn:microsoft.com/office/officeart/2005/8/layout/matrix1"/>
    <dgm:cxn modelId="{80153A57-1F7A-4E1F-B30C-E9FDF6435DE2}" type="presOf" srcId="{EED8486A-B7BA-48FC-A044-D2EB49AF2FB2}" destId="{F9942253-3836-46FF-AE6E-A87140F34A84}" srcOrd="0" destOrd="0" presId="urn:microsoft.com/office/officeart/2005/8/layout/matrix1"/>
    <dgm:cxn modelId="{FF692173-5082-436B-9E47-D6D1F5DAB9AB}" srcId="{7163FE19-DFF2-43A3-AA3D-5179669891EF}" destId="{4034C7E3-03BA-4F6D-81FE-D3A532BF8AD2}" srcOrd="3" destOrd="0" parTransId="{F931401B-0074-4806-8B6C-B82E141BAB18}" sibTransId="{18D00487-8EEC-496B-A5EB-D4C0FF2EBC06}"/>
    <dgm:cxn modelId="{28DDB099-C938-4013-9101-10E02687F984}" srcId="{7163FE19-DFF2-43A3-AA3D-5179669891EF}" destId="{EED8486A-B7BA-48FC-A044-D2EB49AF2FB2}" srcOrd="1" destOrd="0" parTransId="{162393C2-553C-4285-8A2A-3421298E2871}" sibTransId="{D2D07CFF-B567-4C63-8FC6-53D848E6B4A9}"/>
    <dgm:cxn modelId="{02D82C79-DDB3-49A8-B436-2E1885471A4B}" type="presOf" srcId="{B23C2781-E639-4F05-A853-A756B65775CB}" destId="{3F5D5CFA-D3D4-4D9A-A63B-E82122BA4CA8}" srcOrd="0" destOrd="0" presId="urn:microsoft.com/office/officeart/2005/8/layout/matrix1"/>
    <dgm:cxn modelId="{19EA82C2-0E72-46D1-8BAB-2CD0E126827E}" type="presOf" srcId="{EED8486A-B7BA-48FC-A044-D2EB49AF2FB2}" destId="{1E9CF891-6D6A-4798-B71F-974905630F9B}" srcOrd="1" destOrd="0" presId="urn:microsoft.com/office/officeart/2005/8/layout/matrix1"/>
    <dgm:cxn modelId="{6495627D-CD34-44F8-9753-03B0DDBFB50E}" type="presOf" srcId="{7163FE19-DFF2-43A3-AA3D-5179669891EF}" destId="{20CA3792-ADB8-48C5-9E81-9AA11ABCB66F}" srcOrd="0" destOrd="0" presId="urn:microsoft.com/office/officeart/2005/8/layout/matrix1"/>
    <dgm:cxn modelId="{E709FFA3-3F11-42E5-AEE7-26197F6DAEF1}" type="presOf" srcId="{1671183E-633D-42E4-A2E7-FCEB4F444052}" destId="{0B415317-5EB7-480D-BAD1-D65E321F2937}" srcOrd="0" destOrd="0" presId="urn:microsoft.com/office/officeart/2005/8/layout/matrix1"/>
    <dgm:cxn modelId="{A2EBF0B7-4768-439C-B9D0-E266BDD2BBBC}" srcId="{7163FE19-DFF2-43A3-AA3D-5179669891EF}" destId="{1671183E-633D-42E4-A2E7-FCEB4F444052}" srcOrd="0" destOrd="0" parTransId="{EF95C0A9-B7C1-4928-8011-0F61CED2C6A1}" sibTransId="{0710AD05-93A7-447C-A367-DD919CE913F9}"/>
    <dgm:cxn modelId="{8C0BD6FC-C5C3-47D3-BD01-9FC55C0ABB03}" type="presOf" srcId="{1671183E-633D-42E4-A2E7-FCEB4F444052}" destId="{AB76DB93-2DA8-4011-9948-4DE6442AFFA6}" srcOrd="1" destOrd="0" presId="urn:microsoft.com/office/officeart/2005/8/layout/matrix1"/>
    <dgm:cxn modelId="{C1EDF7A7-8828-4D0A-9CD0-93F827057870}" type="presParOf" srcId="{DF3E23F6-8A73-4ECC-AFB8-35628665C89D}" destId="{F14E184D-BAC0-4DF6-8637-B6EADB9EE7D5}" srcOrd="0" destOrd="0" presId="urn:microsoft.com/office/officeart/2005/8/layout/matrix1"/>
    <dgm:cxn modelId="{57DC0BEA-9E52-4D24-A4B5-995296E8B480}" type="presParOf" srcId="{F14E184D-BAC0-4DF6-8637-B6EADB9EE7D5}" destId="{0B415317-5EB7-480D-BAD1-D65E321F2937}" srcOrd="0" destOrd="0" presId="urn:microsoft.com/office/officeart/2005/8/layout/matrix1"/>
    <dgm:cxn modelId="{47D185C2-3A19-464F-B48C-211F9D0F7F41}" type="presParOf" srcId="{F14E184D-BAC0-4DF6-8637-B6EADB9EE7D5}" destId="{AB76DB93-2DA8-4011-9948-4DE6442AFFA6}" srcOrd="1" destOrd="0" presId="urn:microsoft.com/office/officeart/2005/8/layout/matrix1"/>
    <dgm:cxn modelId="{79E5CCC3-48E4-4FCF-AEEF-8E4AF031229D}" type="presParOf" srcId="{F14E184D-BAC0-4DF6-8637-B6EADB9EE7D5}" destId="{F9942253-3836-46FF-AE6E-A87140F34A84}" srcOrd="2" destOrd="0" presId="urn:microsoft.com/office/officeart/2005/8/layout/matrix1"/>
    <dgm:cxn modelId="{A57B9412-F164-4A56-BED0-19EC7EEE3C81}" type="presParOf" srcId="{F14E184D-BAC0-4DF6-8637-B6EADB9EE7D5}" destId="{1E9CF891-6D6A-4798-B71F-974905630F9B}" srcOrd="3" destOrd="0" presId="urn:microsoft.com/office/officeart/2005/8/layout/matrix1"/>
    <dgm:cxn modelId="{DECEDBB8-2218-4054-AB19-70384A5BB5CE}" type="presParOf" srcId="{F14E184D-BAC0-4DF6-8637-B6EADB9EE7D5}" destId="{3F5D5CFA-D3D4-4D9A-A63B-E82122BA4CA8}" srcOrd="4" destOrd="0" presId="urn:microsoft.com/office/officeart/2005/8/layout/matrix1"/>
    <dgm:cxn modelId="{19166DC0-CDA4-4BC4-AAFD-EF44679E15B4}" type="presParOf" srcId="{F14E184D-BAC0-4DF6-8637-B6EADB9EE7D5}" destId="{21B9CA82-CD19-4718-A930-59607D221F68}" srcOrd="5" destOrd="0" presId="urn:microsoft.com/office/officeart/2005/8/layout/matrix1"/>
    <dgm:cxn modelId="{5F62FD77-8CBE-4A1A-81B9-3E7D079FBC0B}" type="presParOf" srcId="{F14E184D-BAC0-4DF6-8637-B6EADB9EE7D5}" destId="{1A67B77A-7F42-4513-A32B-D58E6B156601}" srcOrd="6" destOrd="0" presId="urn:microsoft.com/office/officeart/2005/8/layout/matrix1"/>
    <dgm:cxn modelId="{84CBF09D-0E7D-4FAC-8815-C529327EC303}" type="presParOf" srcId="{F14E184D-BAC0-4DF6-8637-B6EADB9EE7D5}" destId="{A79D1B0E-0A83-4376-ABAC-42673077627F}" srcOrd="7" destOrd="0" presId="urn:microsoft.com/office/officeart/2005/8/layout/matrix1"/>
    <dgm:cxn modelId="{5D55FA33-81D7-4B88-9860-CEEE61F4443B}" type="presParOf" srcId="{DF3E23F6-8A73-4ECC-AFB8-35628665C89D}" destId="{20CA3792-ADB8-48C5-9E81-9AA11ABCB66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85DBBF-510E-440B-BF1E-D565C8E99FC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B1545DF-ED81-4275-BB7F-0F2318DC6ABF}">
      <dgm:prSet/>
      <dgm:spPr/>
      <dgm:t>
        <a:bodyPr/>
        <a:lstStyle/>
        <a:p>
          <a:pPr rtl="0"/>
          <a:r>
            <a:rPr lang="ru-RU" dirty="0" smtClean="0"/>
            <a:t>УК</a:t>
          </a:r>
          <a:r>
            <a:rPr lang="en-US" dirty="0" smtClean="0"/>
            <a:t> </a:t>
          </a:r>
          <a:r>
            <a:rPr lang="ru-RU" dirty="0" smtClean="0"/>
            <a:t>- </a:t>
          </a:r>
          <a:r>
            <a:rPr lang="ru-RU" dirty="0" smtClean="0"/>
            <a:t>по уровням </a:t>
          </a:r>
          <a:r>
            <a:rPr lang="ru-RU" dirty="0" smtClean="0"/>
            <a:t>образования </a:t>
          </a:r>
          <a:endParaRPr lang="ru-RU" dirty="0"/>
        </a:p>
      </dgm:t>
    </dgm:pt>
    <dgm:pt modelId="{D20225BF-C5E7-420B-8C28-95CBA71A0894}" type="parTrans" cxnId="{B17C1A22-CE2E-4FC5-9C77-CE085C5EFFF4}">
      <dgm:prSet/>
      <dgm:spPr/>
      <dgm:t>
        <a:bodyPr/>
        <a:lstStyle/>
        <a:p>
          <a:endParaRPr lang="ru-RU"/>
        </a:p>
      </dgm:t>
    </dgm:pt>
    <dgm:pt modelId="{CBF2C4F2-19B4-4B3C-866F-30F1D15ACCDE}" type="sibTrans" cxnId="{B17C1A22-CE2E-4FC5-9C77-CE085C5EFFF4}">
      <dgm:prSet/>
      <dgm:spPr/>
      <dgm:t>
        <a:bodyPr/>
        <a:lstStyle/>
        <a:p>
          <a:endParaRPr lang="ru-RU"/>
        </a:p>
      </dgm:t>
    </dgm:pt>
    <dgm:pt modelId="{38A8FFF0-06E0-4D61-91B2-3EE05B3B30AE}">
      <dgm:prSet/>
      <dgm:spPr/>
      <dgm:t>
        <a:bodyPr/>
        <a:lstStyle/>
        <a:p>
          <a:pPr rtl="0"/>
          <a:r>
            <a:rPr lang="ru-RU" dirty="0" smtClean="0"/>
            <a:t>ОПК – единые для </a:t>
          </a:r>
          <a:r>
            <a:rPr lang="ru-RU" dirty="0" smtClean="0"/>
            <a:t>УГСН </a:t>
          </a:r>
          <a:endParaRPr lang="ru-RU" dirty="0"/>
        </a:p>
      </dgm:t>
    </dgm:pt>
    <dgm:pt modelId="{D1AE2E83-0C83-46AC-ADEB-A42EF3F9086F}" type="parTrans" cxnId="{9AD87678-77B0-4428-928A-DA22BC747B69}">
      <dgm:prSet/>
      <dgm:spPr/>
      <dgm:t>
        <a:bodyPr/>
        <a:lstStyle/>
        <a:p>
          <a:endParaRPr lang="ru-RU"/>
        </a:p>
      </dgm:t>
    </dgm:pt>
    <dgm:pt modelId="{3810CA50-4194-4BEE-8954-1BA73126EB3A}" type="sibTrans" cxnId="{9AD87678-77B0-4428-928A-DA22BC747B69}">
      <dgm:prSet/>
      <dgm:spPr/>
      <dgm:t>
        <a:bodyPr/>
        <a:lstStyle/>
        <a:p>
          <a:endParaRPr lang="ru-RU"/>
        </a:p>
      </dgm:t>
    </dgm:pt>
    <dgm:pt modelId="{6B71B9ED-2D65-4F1F-B9D0-6FA830E0E836}">
      <dgm:prSet/>
      <dgm:spPr/>
      <dgm:t>
        <a:bodyPr/>
        <a:lstStyle/>
        <a:p>
          <a:pPr rtl="0"/>
          <a:r>
            <a:rPr lang="ru-RU" dirty="0" smtClean="0"/>
            <a:t>ПК-перенос из ФГОС ВО перечня профессиональных компетенций в ПООП, а также объекты и задачи профессиональной </a:t>
          </a:r>
          <a:r>
            <a:rPr lang="ru-RU" dirty="0" smtClean="0"/>
            <a:t>деятельности</a:t>
          </a:r>
          <a:endParaRPr lang="ru-RU" dirty="0"/>
        </a:p>
      </dgm:t>
    </dgm:pt>
    <dgm:pt modelId="{BFD02C9E-1166-48AF-9535-99B842A1815F}" type="parTrans" cxnId="{9872F55E-22AD-4DA0-940C-8326B98A9554}">
      <dgm:prSet/>
      <dgm:spPr/>
      <dgm:t>
        <a:bodyPr/>
        <a:lstStyle/>
        <a:p>
          <a:endParaRPr lang="ru-RU"/>
        </a:p>
      </dgm:t>
    </dgm:pt>
    <dgm:pt modelId="{D4B3EF27-5627-47B6-8A93-D2ECFA08A22E}" type="sibTrans" cxnId="{9872F55E-22AD-4DA0-940C-8326B98A9554}">
      <dgm:prSet/>
      <dgm:spPr/>
      <dgm:t>
        <a:bodyPr/>
        <a:lstStyle/>
        <a:p>
          <a:endParaRPr lang="ru-RU"/>
        </a:p>
      </dgm:t>
    </dgm:pt>
    <dgm:pt modelId="{48D13F88-66C6-411B-93CA-775265772758}">
      <dgm:prSet/>
      <dgm:spPr/>
      <dgm:t>
        <a:bodyPr/>
        <a:lstStyle/>
        <a:p>
          <a:pPr rtl="0"/>
          <a:r>
            <a:rPr lang="ru-RU" smtClean="0"/>
            <a:t>Введение требований к обеспечению качества подготовки (раздел 8)</a:t>
          </a:r>
          <a:endParaRPr lang="ru-RU"/>
        </a:p>
      </dgm:t>
    </dgm:pt>
    <dgm:pt modelId="{BDCD586A-0120-44A8-9B92-F07C03879368}" type="parTrans" cxnId="{634218EA-493A-4C6B-9997-6483C6F63BDD}">
      <dgm:prSet/>
      <dgm:spPr/>
      <dgm:t>
        <a:bodyPr/>
        <a:lstStyle/>
        <a:p>
          <a:endParaRPr lang="ru-RU"/>
        </a:p>
      </dgm:t>
    </dgm:pt>
    <dgm:pt modelId="{894C73DD-04EF-4206-A97D-9E1E335D4A15}" type="sibTrans" cxnId="{634218EA-493A-4C6B-9997-6483C6F63BDD}">
      <dgm:prSet/>
      <dgm:spPr/>
      <dgm:t>
        <a:bodyPr/>
        <a:lstStyle/>
        <a:p>
          <a:endParaRPr lang="ru-RU"/>
        </a:p>
      </dgm:t>
    </dgm:pt>
    <dgm:pt modelId="{36DF0B6D-F262-45B3-B31C-A561CCDD1A2E}">
      <dgm:prSet/>
      <dgm:spPr/>
      <dgm:t>
        <a:bodyPr/>
        <a:lstStyle/>
        <a:p>
          <a:pPr rtl="0"/>
          <a:r>
            <a:rPr lang="ru-RU" dirty="0" smtClean="0"/>
            <a:t>Введение требований к </a:t>
          </a:r>
          <a:r>
            <a:rPr lang="ru-RU" dirty="0" smtClean="0"/>
            <a:t>условиям </a:t>
          </a:r>
          <a:r>
            <a:rPr lang="ru-RU" dirty="0" smtClean="0"/>
            <a:t>реализации программ</a:t>
          </a:r>
          <a:endParaRPr lang="ru-RU" dirty="0"/>
        </a:p>
      </dgm:t>
    </dgm:pt>
    <dgm:pt modelId="{60C4E037-5FE5-46F2-9470-17EAAC4D7AA5}" type="parTrans" cxnId="{1D505EDA-54CC-4F70-B550-EBDE27A84D29}">
      <dgm:prSet/>
      <dgm:spPr/>
      <dgm:t>
        <a:bodyPr/>
        <a:lstStyle/>
        <a:p>
          <a:endParaRPr lang="ru-RU"/>
        </a:p>
      </dgm:t>
    </dgm:pt>
    <dgm:pt modelId="{F9028F01-7831-4B18-AE66-DD0532CDD4F9}" type="sibTrans" cxnId="{1D505EDA-54CC-4F70-B550-EBDE27A84D29}">
      <dgm:prSet/>
      <dgm:spPr/>
      <dgm:t>
        <a:bodyPr/>
        <a:lstStyle/>
        <a:p>
          <a:endParaRPr lang="ru-RU"/>
        </a:p>
      </dgm:t>
    </dgm:pt>
    <dgm:pt modelId="{AD933779-502C-48F1-80AD-A0371810DAA2}" type="pres">
      <dgm:prSet presAssocID="{4785DBBF-510E-440B-BF1E-D565C8E99F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FD7249-BDC3-419C-8409-9E5962180DB5}" type="pres">
      <dgm:prSet presAssocID="{BB1545DF-ED81-4275-BB7F-0F2318DC6AB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DF4AA-F7AC-4DD4-BDCA-9DB772349963}" type="pres">
      <dgm:prSet presAssocID="{CBF2C4F2-19B4-4B3C-866F-30F1D15ACCDE}" presName="spacer" presStyleCnt="0"/>
      <dgm:spPr/>
    </dgm:pt>
    <dgm:pt modelId="{EBD0BF66-ED76-4EB6-918D-856F0C9BF519}" type="pres">
      <dgm:prSet presAssocID="{38A8FFF0-06E0-4D61-91B2-3EE05B3B30A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12372-45E1-48C8-8309-F13FAA730954}" type="pres">
      <dgm:prSet presAssocID="{3810CA50-4194-4BEE-8954-1BA73126EB3A}" presName="spacer" presStyleCnt="0"/>
      <dgm:spPr/>
    </dgm:pt>
    <dgm:pt modelId="{D3D15AFA-3C34-4F46-85DB-42DEC031506B}" type="pres">
      <dgm:prSet presAssocID="{6B71B9ED-2D65-4F1F-B9D0-6FA830E0E83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2C1C6-A91B-463F-9350-770A7218D78B}" type="pres">
      <dgm:prSet presAssocID="{D4B3EF27-5627-47B6-8A93-D2ECFA08A22E}" presName="spacer" presStyleCnt="0"/>
      <dgm:spPr/>
    </dgm:pt>
    <dgm:pt modelId="{D018B672-1A31-4D3E-9DDA-616E87B63E5E}" type="pres">
      <dgm:prSet presAssocID="{48D13F88-66C6-411B-93CA-77526577275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C6F62-01F9-4194-A21F-B578602CADE6}" type="pres">
      <dgm:prSet presAssocID="{894C73DD-04EF-4206-A97D-9E1E335D4A15}" presName="spacer" presStyleCnt="0"/>
      <dgm:spPr/>
    </dgm:pt>
    <dgm:pt modelId="{76F54F8E-2692-4238-84F0-4559EF1112AF}" type="pres">
      <dgm:prSet presAssocID="{36DF0B6D-F262-45B3-B31C-A561CCDD1A2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4218EA-493A-4C6B-9997-6483C6F63BDD}" srcId="{4785DBBF-510E-440B-BF1E-D565C8E99FC7}" destId="{48D13F88-66C6-411B-93CA-775265772758}" srcOrd="3" destOrd="0" parTransId="{BDCD586A-0120-44A8-9B92-F07C03879368}" sibTransId="{894C73DD-04EF-4206-A97D-9E1E335D4A15}"/>
    <dgm:cxn modelId="{9872F55E-22AD-4DA0-940C-8326B98A9554}" srcId="{4785DBBF-510E-440B-BF1E-D565C8E99FC7}" destId="{6B71B9ED-2D65-4F1F-B9D0-6FA830E0E836}" srcOrd="2" destOrd="0" parTransId="{BFD02C9E-1166-48AF-9535-99B842A1815F}" sibTransId="{D4B3EF27-5627-47B6-8A93-D2ECFA08A22E}"/>
    <dgm:cxn modelId="{B17C1A22-CE2E-4FC5-9C77-CE085C5EFFF4}" srcId="{4785DBBF-510E-440B-BF1E-D565C8E99FC7}" destId="{BB1545DF-ED81-4275-BB7F-0F2318DC6ABF}" srcOrd="0" destOrd="0" parTransId="{D20225BF-C5E7-420B-8C28-95CBA71A0894}" sibTransId="{CBF2C4F2-19B4-4B3C-866F-30F1D15ACCDE}"/>
    <dgm:cxn modelId="{08CD7E45-641A-49AA-ADDE-42BC6626926A}" type="presOf" srcId="{6B71B9ED-2D65-4F1F-B9D0-6FA830E0E836}" destId="{D3D15AFA-3C34-4F46-85DB-42DEC031506B}" srcOrd="0" destOrd="0" presId="urn:microsoft.com/office/officeart/2005/8/layout/vList2"/>
    <dgm:cxn modelId="{460F343F-9335-4F14-A854-74A3DD20E380}" type="presOf" srcId="{36DF0B6D-F262-45B3-B31C-A561CCDD1A2E}" destId="{76F54F8E-2692-4238-84F0-4559EF1112AF}" srcOrd="0" destOrd="0" presId="urn:microsoft.com/office/officeart/2005/8/layout/vList2"/>
    <dgm:cxn modelId="{640CAAD2-96DF-4458-847F-8CB54989425E}" type="presOf" srcId="{48D13F88-66C6-411B-93CA-775265772758}" destId="{D018B672-1A31-4D3E-9DDA-616E87B63E5E}" srcOrd="0" destOrd="0" presId="urn:microsoft.com/office/officeart/2005/8/layout/vList2"/>
    <dgm:cxn modelId="{365FEEFD-69B1-4B4E-B618-A022C49842F5}" type="presOf" srcId="{4785DBBF-510E-440B-BF1E-D565C8E99FC7}" destId="{AD933779-502C-48F1-80AD-A0371810DAA2}" srcOrd="0" destOrd="0" presId="urn:microsoft.com/office/officeart/2005/8/layout/vList2"/>
    <dgm:cxn modelId="{9AD87678-77B0-4428-928A-DA22BC747B69}" srcId="{4785DBBF-510E-440B-BF1E-D565C8E99FC7}" destId="{38A8FFF0-06E0-4D61-91B2-3EE05B3B30AE}" srcOrd="1" destOrd="0" parTransId="{D1AE2E83-0C83-46AC-ADEB-A42EF3F9086F}" sibTransId="{3810CA50-4194-4BEE-8954-1BA73126EB3A}"/>
    <dgm:cxn modelId="{1D505EDA-54CC-4F70-B550-EBDE27A84D29}" srcId="{4785DBBF-510E-440B-BF1E-D565C8E99FC7}" destId="{36DF0B6D-F262-45B3-B31C-A561CCDD1A2E}" srcOrd="4" destOrd="0" parTransId="{60C4E037-5FE5-46F2-9470-17EAAC4D7AA5}" sibTransId="{F9028F01-7831-4B18-AE66-DD0532CDD4F9}"/>
    <dgm:cxn modelId="{7758B894-D5C6-4E11-81DD-18E9489BCFB2}" type="presOf" srcId="{BB1545DF-ED81-4275-BB7F-0F2318DC6ABF}" destId="{F5FD7249-BDC3-419C-8409-9E5962180DB5}" srcOrd="0" destOrd="0" presId="urn:microsoft.com/office/officeart/2005/8/layout/vList2"/>
    <dgm:cxn modelId="{66E4AB74-661E-40F0-A22E-671BEB53E944}" type="presOf" srcId="{38A8FFF0-06E0-4D61-91B2-3EE05B3B30AE}" destId="{EBD0BF66-ED76-4EB6-918D-856F0C9BF519}" srcOrd="0" destOrd="0" presId="urn:microsoft.com/office/officeart/2005/8/layout/vList2"/>
    <dgm:cxn modelId="{B0BB9503-74EF-4EE8-86C7-C744B169FED5}" type="presParOf" srcId="{AD933779-502C-48F1-80AD-A0371810DAA2}" destId="{F5FD7249-BDC3-419C-8409-9E5962180DB5}" srcOrd="0" destOrd="0" presId="urn:microsoft.com/office/officeart/2005/8/layout/vList2"/>
    <dgm:cxn modelId="{A90DA412-1789-448A-ABC6-210803978A23}" type="presParOf" srcId="{AD933779-502C-48F1-80AD-A0371810DAA2}" destId="{114DF4AA-F7AC-4DD4-BDCA-9DB772349963}" srcOrd="1" destOrd="0" presId="urn:microsoft.com/office/officeart/2005/8/layout/vList2"/>
    <dgm:cxn modelId="{3CD9CF72-05B4-4108-91D5-C1F1F1ADB21B}" type="presParOf" srcId="{AD933779-502C-48F1-80AD-A0371810DAA2}" destId="{EBD0BF66-ED76-4EB6-918D-856F0C9BF519}" srcOrd="2" destOrd="0" presId="urn:microsoft.com/office/officeart/2005/8/layout/vList2"/>
    <dgm:cxn modelId="{CC662D70-E944-41EE-AAF6-328DEF068D29}" type="presParOf" srcId="{AD933779-502C-48F1-80AD-A0371810DAA2}" destId="{02112372-45E1-48C8-8309-F13FAA730954}" srcOrd="3" destOrd="0" presId="urn:microsoft.com/office/officeart/2005/8/layout/vList2"/>
    <dgm:cxn modelId="{B9822002-5A93-4257-BDB9-D46956E5AB1E}" type="presParOf" srcId="{AD933779-502C-48F1-80AD-A0371810DAA2}" destId="{D3D15AFA-3C34-4F46-85DB-42DEC031506B}" srcOrd="4" destOrd="0" presId="urn:microsoft.com/office/officeart/2005/8/layout/vList2"/>
    <dgm:cxn modelId="{65C02849-E310-4B98-A8F5-6ED0479D6B41}" type="presParOf" srcId="{AD933779-502C-48F1-80AD-A0371810DAA2}" destId="{2592C1C6-A91B-463F-9350-770A7218D78B}" srcOrd="5" destOrd="0" presId="urn:microsoft.com/office/officeart/2005/8/layout/vList2"/>
    <dgm:cxn modelId="{3D215DAD-65A1-4C15-97B1-32B2D33AB3A2}" type="presParOf" srcId="{AD933779-502C-48F1-80AD-A0371810DAA2}" destId="{D018B672-1A31-4D3E-9DDA-616E87B63E5E}" srcOrd="6" destOrd="0" presId="urn:microsoft.com/office/officeart/2005/8/layout/vList2"/>
    <dgm:cxn modelId="{0F9DDA86-017F-402A-B8E7-D22F4399E2EA}" type="presParOf" srcId="{AD933779-502C-48F1-80AD-A0371810DAA2}" destId="{18FC6F62-01F9-4194-A21F-B578602CADE6}" srcOrd="7" destOrd="0" presId="urn:microsoft.com/office/officeart/2005/8/layout/vList2"/>
    <dgm:cxn modelId="{E01EEA98-9209-48FB-AFB5-C214B93832AF}" type="presParOf" srcId="{AD933779-502C-48F1-80AD-A0371810DAA2}" destId="{76F54F8E-2692-4238-84F0-4559EF1112A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3A318E-0C7B-4FC6-8403-8F84EAD7C6FF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7C45654-23AF-472F-8315-401D265A9D3F}">
      <dgm:prSet phldrT="[Текст]" custT="1"/>
      <dgm:spPr/>
      <dgm:t>
        <a:bodyPr/>
        <a:lstStyle/>
        <a:p>
          <a:r>
            <a:rPr lang="ru-RU" sz="1800" b="1" dirty="0" smtClean="0"/>
            <a:t>РЕГИОН </a:t>
          </a:r>
          <a:endParaRPr lang="ru-RU" sz="1800" b="1" dirty="0"/>
        </a:p>
      </dgm:t>
    </dgm:pt>
    <dgm:pt modelId="{402ECF85-6571-4DBE-919D-96106602974E}" type="parTrans" cxnId="{9B317525-9D11-4028-BE77-959CE8497A82}">
      <dgm:prSet/>
      <dgm:spPr/>
      <dgm:t>
        <a:bodyPr/>
        <a:lstStyle/>
        <a:p>
          <a:endParaRPr lang="ru-RU"/>
        </a:p>
      </dgm:t>
    </dgm:pt>
    <dgm:pt modelId="{567BE495-D76E-4440-8B30-E52B3F6CE0C8}" type="sibTrans" cxnId="{9B317525-9D11-4028-BE77-959CE8497A82}">
      <dgm:prSet/>
      <dgm:spPr/>
      <dgm:t>
        <a:bodyPr/>
        <a:lstStyle/>
        <a:p>
          <a:endParaRPr lang="ru-RU"/>
        </a:p>
      </dgm:t>
    </dgm:pt>
    <dgm:pt modelId="{BD919FC7-FBC2-43B4-8A89-ED976F145ECF}">
      <dgm:prSet phldrT="[Текст]" custT="1"/>
      <dgm:spPr/>
      <dgm:t>
        <a:bodyPr/>
        <a:lstStyle/>
        <a:p>
          <a:r>
            <a:rPr lang="ru-RU" sz="1600" b="1" dirty="0" smtClean="0"/>
            <a:t>ПОДДЕРЖКА РЕГИОНАЛЬНОГО ПРАВИТЕЛЬСТВА</a:t>
          </a:r>
          <a:endParaRPr lang="ru-RU" sz="1600" b="1" dirty="0"/>
        </a:p>
      </dgm:t>
    </dgm:pt>
    <dgm:pt modelId="{06E6683F-B5AF-42BA-A8A9-B53EE250D913}" type="parTrans" cxnId="{80B9A2FE-A89D-4D03-BBB3-8D0844ADF760}">
      <dgm:prSet/>
      <dgm:spPr/>
      <dgm:t>
        <a:bodyPr/>
        <a:lstStyle/>
        <a:p>
          <a:endParaRPr lang="ru-RU"/>
        </a:p>
      </dgm:t>
    </dgm:pt>
    <dgm:pt modelId="{37DE4C88-876E-48D9-A74C-03AC99BEB3AD}" type="sibTrans" cxnId="{80B9A2FE-A89D-4D03-BBB3-8D0844ADF760}">
      <dgm:prSet/>
      <dgm:spPr/>
      <dgm:t>
        <a:bodyPr/>
        <a:lstStyle/>
        <a:p>
          <a:endParaRPr lang="ru-RU"/>
        </a:p>
      </dgm:t>
    </dgm:pt>
    <dgm:pt modelId="{DB81358B-3619-470B-A207-0E296CD09FDC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accent1">
                  <a:lumMod val="50000"/>
                </a:schemeClr>
              </a:solidFill>
            </a:rPr>
            <a:t>КООПЕРАЦИЯ ВУЗОВ</a:t>
          </a:r>
          <a:endParaRPr lang="ru-RU" sz="1100" b="1" dirty="0">
            <a:solidFill>
              <a:schemeClr val="accent1">
                <a:lumMod val="50000"/>
              </a:schemeClr>
            </a:solidFill>
          </a:endParaRPr>
        </a:p>
      </dgm:t>
    </dgm:pt>
    <dgm:pt modelId="{894D51B2-A6EC-456B-BC96-3D213C1CE447}" type="parTrans" cxnId="{0CE93A26-F8AD-4041-9E29-2E67D6EE4AA0}">
      <dgm:prSet/>
      <dgm:spPr/>
      <dgm:t>
        <a:bodyPr/>
        <a:lstStyle/>
        <a:p>
          <a:endParaRPr lang="ru-RU"/>
        </a:p>
      </dgm:t>
    </dgm:pt>
    <dgm:pt modelId="{DE857972-1004-4B25-A518-BFAECBE8A27D}" type="sibTrans" cxnId="{0CE93A26-F8AD-4041-9E29-2E67D6EE4AA0}">
      <dgm:prSet/>
      <dgm:spPr/>
      <dgm:t>
        <a:bodyPr/>
        <a:lstStyle/>
        <a:p>
          <a:endParaRPr lang="ru-RU"/>
        </a:p>
      </dgm:t>
    </dgm:pt>
    <dgm:pt modelId="{3E530645-DA86-4449-8746-47A4851F2DA2}">
      <dgm:prSet phldrT="[Текст]" custT="1"/>
      <dgm:spPr/>
      <dgm:t>
        <a:bodyPr/>
        <a:lstStyle/>
        <a:p>
          <a:r>
            <a:rPr lang="ru-RU" sz="1800" b="1" dirty="0" smtClean="0"/>
            <a:t>СЕТЕВЫЕ ПРОГРАММЫ </a:t>
          </a:r>
          <a:endParaRPr lang="ru-RU" sz="1800" b="1" dirty="0"/>
        </a:p>
      </dgm:t>
    </dgm:pt>
    <dgm:pt modelId="{ED113588-419C-4171-9B8C-624FDBDBB54E}" type="parTrans" cxnId="{8983B4F4-1B3C-4CB1-8EFF-EF83813CE31E}">
      <dgm:prSet/>
      <dgm:spPr/>
      <dgm:t>
        <a:bodyPr/>
        <a:lstStyle/>
        <a:p>
          <a:endParaRPr lang="ru-RU"/>
        </a:p>
      </dgm:t>
    </dgm:pt>
    <dgm:pt modelId="{4AB72D71-21E5-48A2-9B9B-CB77859A01F8}" type="sibTrans" cxnId="{8983B4F4-1B3C-4CB1-8EFF-EF83813CE31E}">
      <dgm:prSet/>
      <dgm:spPr/>
      <dgm:t>
        <a:bodyPr/>
        <a:lstStyle/>
        <a:p>
          <a:endParaRPr lang="ru-RU"/>
        </a:p>
      </dgm:t>
    </dgm:pt>
    <dgm:pt modelId="{2CF00F1D-7650-4FEC-9D7E-FA72A2FC9720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КЛАСТЕРНАЯ СИСТЕМА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B1311B51-7D08-4C3C-BB91-B3DCA8E4FB44}" type="parTrans" cxnId="{D96E17FA-5833-497B-9204-0F13F5237A0A}">
      <dgm:prSet/>
      <dgm:spPr/>
      <dgm:t>
        <a:bodyPr/>
        <a:lstStyle/>
        <a:p>
          <a:endParaRPr lang="ru-RU"/>
        </a:p>
      </dgm:t>
    </dgm:pt>
    <dgm:pt modelId="{787F31CB-7A3A-4F88-849F-19EDE6BF54D9}" type="sibTrans" cxnId="{D96E17FA-5833-497B-9204-0F13F5237A0A}">
      <dgm:prSet/>
      <dgm:spPr/>
      <dgm:t>
        <a:bodyPr/>
        <a:lstStyle/>
        <a:p>
          <a:endParaRPr lang="ru-RU"/>
        </a:p>
      </dgm:t>
    </dgm:pt>
    <dgm:pt modelId="{C0CEEEB8-3B4F-4BFD-84DC-E7AC2543F09C}">
      <dgm:prSet phldrT="[Текст]" custT="1"/>
      <dgm:spPr/>
      <dgm:t>
        <a:bodyPr/>
        <a:lstStyle/>
        <a:p>
          <a:pPr algn="just"/>
          <a:r>
            <a:rPr lang="ru-RU" sz="1200" b="1" dirty="0" smtClean="0"/>
            <a:t>ОБРАЗОВАТЕЛЬНЫЕ ОРГАНИЗАЦИИ- </a:t>
          </a:r>
          <a:r>
            <a:rPr lang="en-US" sz="1200" b="1" dirty="0" smtClean="0"/>
            <a:t>Training schools</a:t>
          </a:r>
          <a:endParaRPr lang="ru-RU" sz="1200" b="1" dirty="0" smtClean="0"/>
        </a:p>
        <a:p>
          <a:pPr algn="just"/>
          <a:r>
            <a:rPr lang="ru-RU" sz="1200" b="1" dirty="0" smtClean="0"/>
            <a:t>(КЛИНИЧЕСКИЕ БАЗЫ)</a:t>
          </a:r>
          <a:endParaRPr lang="ru-RU" sz="1200" b="1" dirty="0"/>
        </a:p>
      </dgm:t>
    </dgm:pt>
    <dgm:pt modelId="{23F43849-56B3-4788-A61A-B2424FD180E9}" type="parTrans" cxnId="{BF9E166E-91CC-462E-A5E4-B9626EA8E30C}">
      <dgm:prSet/>
      <dgm:spPr/>
      <dgm:t>
        <a:bodyPr/>
        <a:lstStyle/>
        <a:p>
          <a:endParaRPr lang="ru-RU"/>
        </a:p>
      </dgm:t>
    </dgm:pt>
    <dgm:pt modelId="{523D585C-DA7B-4923-B6A4-F3308559736D}" type="sibTrans" cxnId="{BF9E166E-91CC-462E-A5E4-B9626EA8E30C}">
      <dgm:prSet/>
      <dgm:spPr/>
      <dgm:t>
        <a:bodyPr/>
        <a:lstStyle/>
        <a:p>
          <a:endParaRPr lang="ru-RU"/>
        </a:p>
      </dgm:t>
    </dgm:pt>
    <dgm:pt modelId="{FDB6F221-548C-481C-B212-3389E7A4952B}" type="pres">
      <dgm:prSet presAssocID="{DE3A318E-0C7B-4FC6-8403-8F84EAD7C6F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E39D14F-1B2B-461A-8564-E5F175A5A3B0}" type="pres">
      <dgm:prSet presAssocID="{77C45654-23AF-472F-8315-401D265A9D3F}" presName="composite" presStyleCnt="0"/>
      <dgm:spPr/>
    </dgm:pt>
    <dgm:pt modelId="{DA128892-8605-432A-AE84-FEB94BCCBDA7}" type="pres">
      <dgm:prSet presAssocID="{77C45654-23AF-472F-8315-401D265A9D3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B0BFD-83A5-40F4-92DC-9278CB8313DE}" type="pres">
      <dgm:prSet presAssocID="{77C45654-23AF-472F-8315-401D265A9D3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D1E5A-3825-419F-A332-0C1027BAA434}" type="pres">
      <dgm:prSet presAssocID="{77C45654-23AF-472F-8315-401D265A9D3F}" presName="BalanceSpacing" presStyleCnt="0"/>
      <dgm:spPr/>
    </dgm:pt>
    <dgm:pt modelId="{45893163-D90B-4615-92AC-E714CFA7DDE5}" type="pres">
      <dgm:prSet presAssocID="{77C45654-23AF-472F-8315-401D265A9D3F}" presName="BalanceSpacing1" presStyleCnt="0"/>
      <dgm:spPr/>
    </dgm:pt>
    <dgm:pt modelId="{A0F480FD-15FA-44E9-90A9-E2D54194D5C1}" type="pres">
      <dgm:prSet presAssocID="{567BE495-D76E-4440-8B30-E52B3F6CE0C8}" presName="Accent1Text" presStyleLbl="node1" presStyleIdx="1" presStyleCnt="6"/>
      <dgm:spPr/>
      <dgm:t>
        <a:bodyPr/>
        <a:lstStyle/>
        <a:p>
          <a:endParaRPr lang="ru-RU"/>
        </a:p>
      </dgm:t>
    </dgm:pt>
    <dgm:pt modelId="{EBE0DCCC-1E27-4F1D-AA65-A247E4211785}" type="pres">
      <dgm:prSet presAssocID="{567BE495-D76E-4440-8B30-E52B3F6CE0C8}" presName="spaceBetweenRectangles" presStyleCnt="0"/>
      <dgm:spPr/>
    </dgm:pt>
    <dgm:pt modelId="{43714A9D-DB43-42D5-B90B-9D3C77C31278}" type="pres">
      <dgm:prSet presAssocID="{DB81358B-3619-470B-A207-0E296CD09FDC}" presName="composite" presStyleCnt="0"/>
      <dgm:spPr/>
    </dgm:pt>
    <dgm:pt modelId="{9EC20321-86B5-4EBC-867C-8397ECCAD815}" type="pres">
      <dgm:prSet presAssocID="{DB81358B-3619-470B-A207-0E296CD09FDC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DF58B-B08F-4183-8BF9-422AEF916036}" type="pres">
      <dgm:prSet presAssocID="{DB81358B-3619-470B-A207-0E296CD09FD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8F5BA-9E69-4E43-81A9-1021F2FC8EDB}" type="pres">
      <dgm:prSet presAssocID="{DB81358B-3619-470B-A207-0E296CD09FDC}" presName="BalanceSpacing" presStyleCnt="0"/>
      <dgm:spPr/>
    </dgm:pt>
    <dgm:pt modelId="{D06610FF-29CB-41B7-8412-6ED2C2B86C06}" type="pres">
      <dgm:prSet presAssocID="{DB81358B-3619-470B-A207-0E296CD09FDC}" presName="BalanceSpacing1" presStyleCnt="0"/>
      <dgm:spPr/>
    </dgm:pt>
    <dgm:pt modelId="{10BD05AA-8D18-40E4-92D4-41C7FA231F86}" type="pres">
      <dgm:prSet presAssocID="{DE857972-1004-4B25-A518-BFAECBE8A27D}" presName="Accent1Text" presStyleLbl="node1" presStyleIdx="3" presStyleCnt="6"/>
      <dgm:spPr/>
      <dgm:t>
        <a:bodyPr/>
        <a:lstStyle/>
        <a:p>
          <a:endParaRPr lang="ru-RU"/>
        </a:p>
      </dgm:t>
    </dgm:pt>
    <dgm:pt modelId="{41C9336A-6FF4-431E-8C8D-7B4E12476732}" type="pres">
      <dgm:prSet presAssocID="{DE857972-1004-4B25-A518-BFAECBE8A27D}" presName="spaceBetweenRectangles" presStyleCnt="0"/>
      <dgm:spPr/>
    </dgm:pt>
    <dgm:pt modelId="{A4F7EE4C-3937-4E51-AF6C-1F73E18CCFE6}" type="pres">
      <dgm:prSet presAssocID="{2CF00F1D-7650-4FEC-9D7E-FA72A2FC9720}" presName="composite" presStyleCnt="0"/>
      <dgm:spPr/>
    </dgm:pt>
    <dgm:pt modelId="{FF808A46-DFE3-4D9D-9B6C-C5F7E3E33497}" type="pres">
      <dgm:prSet presAssocID="{2CF00F1D-7650-4FEC-9D7E-FA72A2FC972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C7623-8346-48D7-B888-4F361A24A370}" type="pres">
      <dgm:prSet presAssocID="{2CF00F1D-7650-4FEC-9D7E-FA72A2FC9720}" presName="Childtext1" presStyleLbl="revTx" presStyleIdx="2" presStyleCnt="3" custScaleX="83194" custScaleY="1295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6B0C7-8AC3-41F0-8649-007F4728CF85}" type="pres">
      <dgm:prSet presAssocID="{2CF00F1D-7650-4FEC-9D7E-FA72A2FC9720}" presName="BalanceSpacing" presStyleCnt="0"/>
      <dgm:spPr/>
    </dgm:pt>
    <dgm:pt modelId="{389C6052-59EE-48C1-9152-95A9468AE1C6}" type="pres">
      <dgm:prSet presAssocID="{2CF00F1D-7650-4FEC-9D7E-FA72A2FC9720}" presName="BalanceSpacing1" presStyleCnt="0"/>
      <dgm:spPr/>
    </dgm:pt>
    <dgm:pt modelId="{CCCEB667-CEBB-4388-A4C0-D2DBBBFE9392}" type="pres">
      <dgm:prSet presAssocID="{787F31CB-7A3A-4F88-849F-19EDE6BF54D9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8983B4F4-1B3C-4CB1-8EFF-EF83813CE31E}" srcId="{DB81358B-3619-470B-A207-0E296CD09FDC}" destId="{3E530645-DA86-4449-8746-47A4851F2DA2}" srcOrd="0" destOrd="0" parTransId="{ED113588-419C-4171-9B8C-624FDBDBB54E}" sibTransId="{4AB72D71-21E5-48A2-9B9B-CB77859A01F8}"/>
    <dgm:cxn modelId="{9B317525-9D11-4028-BE77-959CE8497A82}" srcId="{DE3A318E-0C7B-4FC6-8403-8F84EAD7C6FF}" destId="{77C45654-23AF-472F-8315-401D265A9D3F}" srcOrd="0" destOrd="0" parTransId="{402ECF85-6571-4DBE-919D-96106602974E}" sibTransId="{567BE495-D76E-4440-8B30-E52B3F6CE0C8}"/>
    <dgm:cxn modelId="{29E86AB3-FC6E-4A63-9E3D-CDE6DB2F0F6A}" type="presOf" srcId="{C0CEEEB8-3B4F-4BFD-84DC-E7AC2543F09C}" destId="{B83C7623-8346-48D7-B888-4F361A24A370}" srcOrd="0" destOrd="0" presId="urn:microsoft.com/office/officeart/2008/layout/AlternatingHexagons"/>
    <dgm:cxn modelId="{9F3A51BA-6F59-417D-9A6D-13837FC58D78}" type="presOf" srcId="{DE3A318E-0C7B-4FC6-8403-8F84EAD7C6FF}" destId="{FDB6F221-548C-481C-B212-3389E7A4952B}" srcOrd="0" destOrd="0" presId="urn:microsoft.com/office/officeart/2008/layout/AlternatingHexagons"/>
    <dgm:cxn modelId="{A71378BB-6D39-42E9-9026-E782F6ECD06D}" type="presOf" srcId="{DB81358B-3619-470B-A207-0E296CD09FDC}" destId="{9EC20321-86B5-4EBC-867C-8397ECCAD815}" srcOrd="0" destOrd="0" presId="urn:microsoft.com/office/officeart/2008/layout/AlternatingHexagons"/>
    <dgm:cxn modelId="{E2D0580B-7BBF-4E78-9B8B-44149C768386}" type="presOf" srcId="{787F31CB-7A3A-4F88-849F-19EDE6BF54D9}" destId="{CCCEB667-CEBB-4388-A4C0-D2DBBBFE9392}" srcOrd="0" destOrd="0" presId="urn:microsoft.com/office/officeart/2008/layout/AlternatingHexagons"/>
    <dgm:cxn modelId="{D96E17FA-5833-497B-9204-0F13F5237A0A}" srcId="{DE3A318E-0C7B-4FC6-8403-8F84EAD7C6FF}" destId="{2CF00F1D-7650-4FEC-9D7E-FA72A2FC9720}" srcOrd="2" destOrd="0" parTransId="{B1311B51-7D08-4C3C-BB91-B3DCA8E4FB44}" sibTransId="{787F31CB-7A3A-4F88-849F-19EDE6BF54D9}"/>
    <dgm:cxn modelId="{0CE93A26-F8AD-4041-9E29-2E67D6EE4AA0}" srcId="{DE3A318E-0C7B-4FC6-8403-8F84EAD7C6FF}" destId="{DB81358B-3619-470B-A207-0E296CD09FDC}" srcOrd="1" destOrd="0" parTransId="{894D51B2-A6EC-456B-BC96-3D213C1CE447}" sibTransId="{DE857972-1004-4B25-A518-BFAECBE8A27D}"/>
    <dgm:cxn modelId="{BF9E166E-91CC-462E-A5E4-B9626EA8E30C}" srcId="{2CF00F1D-7650-4FEC-9D7E-FA72A2FC9720}" destId="{C0CEEEB8-3B4F-4BFD-84DC-E7AC2543F09C}" srcOrd="0" destOrd="0" parTransId="{23F43849-56B3-4788-A61A-B2424FD180E9}" sibTransId="{523D585C-DA7B-4923-B6A4-F3308559736D}"/>
    <dgm:cxn modelId="{5612BDA5-68C7-4006-847E-1CCD830B87A7}" type="presOf" srcId="{3E530645-DA86-4449-8746-47A4851F2DA2}" destId="{6A0DF58B-B08F-4183-8BF9-422AEF916036}" srcOrd="0" destOrd="0" presId="urn:microsoft.com/office/officeart/2008/layout/AlternatingHexagons"/>
    <dgm:cxn modelId="{43AB316E-E244-486F-8284-0D3BFA9DDCEC}" type="presOf" srcId="{567BE495-D76E-4440-8B30-E52B3F6CE0C8}" destId="{A0F480FD-15FA-44E9-90A9-E2D54194D5C1}" srcOrd="0" destOrd="0" presId="urn:microsoft.com/office/officeart/2008/layout/AlternatingHexagons"/>
    <dgm:cxn modelId="{80B9A2FE-A89D-4D03-BBB3-8D0844ADF760}" srcId="{77C45654-23AF-472F-8315-401D265A9D3F}" destId="{BD919FC7-FBC2-43B4-8A89-ED976F145ECF}" srcOrd="0" destOrd="0" parTransId="{06E6683F-B5AF-42BA-A8A9-B53EE250D913}" sibTransId="{37DE4C88-876E-48D9-A74C-03AC99BEB3AD}"/>
    <dgm:cxn modelId="{C7595920-3337-44DA-9B46-504CA5A449AE}" type="presOf" srcId="{77C45654-23AF-472F-8315-401D265A9D3F}" destId="{DA128892-8605-432A-AE84-FEB94BCCBDA7}" srcOrd="0" destOrd="0" presId="urn:microsoft.com/office/officeart/2008/layout/AlternatingHexagons"/>
    <dgm:cxn modelId="{A7A21E8D-4559-4107-A2BF-44E6C32F9505}" type="presOf" srcId="{BD919FC7-FBC2-43B4-8A89-ED976F145ECF}" destId="{BA1B0BFD-83A5-40F4-92DC-9278CB8313DE}" srcOrd="0" destOrd="0" presId="urn:microsoft.com/office/officeart/2008/layout/AlternatingHexagons"/>
    <dgm:cxn modelId="{3AA2A940-E9C7-4EB0-B958-C2BF3AAEF7ED}" type="presOf" srcId="{2CF00F1D-7650-4FEC-9D7E-FA72A2FC9720}" destId="{FF808A46-DFE3-4D9D-9B6C-C5F7E3E33497}" srcOrd="0" destOrd="0" presId="urn:microsoft.com/office/officeart/2008/layout/AlternatingHexagons"/>
    <dgm:cxn modelId="{C1250776-A9F6-4BF3-A8F8-3EAA7BE22812}" type="presOf" srcId="{DE857972-1004-4B25-A518-BFAECBE8A27D}" destId="{10BD05AA-8D18-40E4-92D4-41C7FA231F86}" srcOrd="0" destOrd="0" presId="urn:microsoft.com/office/officeart/2008/layout/AlternatingHexagons"/>
    <dgm:cxn modelId="{0D9CAC22-9E15-465C-972C-2E1A3860CC24}" type="presParOf" srcId="{FDB6F221-548C-481C-B212-3389E7A4952B}" destId="{0E39D14F-1B2B-461A-8564-E5F175A5A3B0}" srcOrd="0" destOrd="0" presId="urn:microsoft.com/office/officeart/2008/layout/AlternatingHexagons"/>
    <dgm:cxn modelId="{DA653FB9-FA0B-463A-92C6-E948BCA1B47B}" type="presParOf" srcId="{0E39D14F-1B2B-461A-8564-E5F175A5A3B0}" destId="{DA128892-8605-432A-AE84-FEB94BCCBDA7}" srcOrd="0" destOrd="0" presId="urn:microsoft.com/office/officeart/2008/layout/AlternatingHexagons"/>
    <dgm:cxn modelId="{26741BE6-C7B5-48FB-B887-C45313A74ACF}" type="presParOf" srcId="{0E39D14F-1B2B-461A-8564-E5F175A5A3B0}" destId="{BA1B0BFD-83A5-40F4-92DC-9278CB8313DE}" srcOrd="1" destOrd="0" presId="urn:microsoft.com/office/officeart/2008/layout/AlternatingHexagons"/>
    <dgm:cxn modelId="{BFFCBCF5-A5E9-4895-805F-0381F933FC21}" type="presParOf" srcId="{0E39D14F-1B2B-461A-8564-E5F175A5A3B0}" destId="{070D1E5A-3825-419F-A332-0C1027BAA434}" srcOrd="2" destOrd="0" presId="urn:microsoft.com/office/officeart/2008/layout/AlternatingHexagons"/>
    <dgm:cxn modelId="{9805E575-EE6C-46ED-8827-B4262142A9AA}" type="presParOf" srcId="{0E39D14F-1B2B-461A-8564-E5F175A5A3B0}" destId="{45893163-D90B-4615-92AC-E714CFA7DDE5}" srcOrd="3" destOrd="0" presId="urn:microsoft.com/office/officeart/2008/layout/AlternatingHexagons"/>
    <dgm:cxn modelId="{C2D43445-AFB5-40A6-88B7-5E580107AF10}" type="presParOf" srcId="{0E39D14F-1B2B-461A-8564-E5F175A5A3B0}" destId="{A0F480FD-15FA-44E9-90A9-E2D54194D5C1}" srcOrd="4" destOrd="0" presId="urn:microsoft.com/office/officeart/2008/layout/AlternatingHexagons"/>
    <dgm:cxn modelId="{EA0B107A-7E9A-4EFB-A6E1-A563DFBA5B69}" type="presParOf" srcId="{FDB6F221-548C-481C-B212-3389E7A4952B}" destId="{EBE0DCCC-1E27-4F1D-AA65-A247E4211785}" srcOrd="1" destOrd="0" presId="urn:microsoft.com/office/officeart/2008/layout/AlternatingHexagons"/>
    <dgm:cxn modelId="{C10300D3-E261-4FFD-AFA9-0D303728C354}" type="presParOf" srcId="{FDB6F221-548C-481C-B212-3389E7A4952B}" destId="{43714A9D-DB43-42D5-B90B-9D3C77C31278}" srcOrd="2" destOrd="0" presId="urn:microsoft.com/office/officeart/2008/layout/AlternatingHexagons"/>
    <dgm:cxn modelId="{A9225B7C-32E0-4340-AFFD-84AD8DB7FA43}" type="presParOf" srcId="{43714A9D-DB43-42D5-B90B-9D3C77C31278}" destId="{9EC20321-86B5-4EBC-867C-8397ECCAD815}" srcOrd="0" destOrd="0" presId="urn:microsoft.com/office/officeart/2008/layout/AlternatingHexagons"/>
    <dgm:cxn modelId="{C693FC5C-443E-4F84-940A-A346FDFAB887}" type="presParOf" srcId="{43714A9D-DB43-42D5-B90B-9D3C77C31278}" destId="{6A0DF58B-B08F-4183-8BF9-422AEF916036}" srcOrd="1" destOrd="0" presId="urn:microsoft.com/office/officeart/2008/layout/AlternatingHexagons"/>
    <dgm:cxn modelId="{88CBDCD9-FFFF-405F-AEF6-B78CDF6AC38F}" type="presParOf" srcId="{43714A9D-DB43-42D5-B90B-9D3C77C31278}" destId="{98A8F5BA-9E69-4E43-81A9-1021F2FC8EDB}" srcOrd="2" destOrd="0" presId="urn:microsoft.com/office/officeart/2008/layout/AlternatingHexagons"/>
    <dgm:cxn modelId="{F286D8E2-721B-42EC-A3A9-6ECAA82EA6A9}" type="presParOf" srcId="{43714A9D-DB43-42D5-B90B-9D3C77C31278}" destId="{D06610FF-29CB-41B7-8412-6ED2C2B86C06}" srcOrd="3" destOrd="0" presId="urn:microsoft.com/office/officeart/2008/layout/AlternatingHexagons"/>
    <dgm:cxn modelId="{C2797D70-7D6F-4E18-8D32-182F09FD3D71}" type="presParOf" srcId="{43714A9D-DB43-42D5-B90B-9D3C77C31278}" destId="{10BD05AA-8D18-40E4-92D4-41C7FA231F86}" srcOrd="4" destOrd="0" presId="urn:microsoft.com/office/officeart/2008/layout/AlternatingHexagons"/>
    <dgm:cxn modelId="{6237EEB6-D08C-4303-AB04-42F4800F3EF0}" type="presParOf" srcId="{FDB6F221-548C-481C-B212-3389E7A4952B}" destId="{41C9336A-6FF4-431E-8C8D-7B4E12476732}" srcOrd="3" destOrd="0" presId="urn:microsoft.com/office/officeart/2008/layout/AlternatingHexagons"/>
    <dgm:cxn modelId="{876E2B8D-AA28-4696-87FF-D85B0CE4EF92}" type="presParOf" srcId="{FDB6F221-548C-481C-B212-3389E7A4952B}" destId="{A4F7EE4C-3937-4E51-AF6C-1F73E18CCFE6}" srcOrd="4" destOrd="0" presId="urn:microsoft.com/office/officeart/2008/layout/AlternatingHexagons"/>
    <dgm:cxn modelId="{5F171808-9190-46A3-8523-FB8D8B71016F}" type="presParOf" srcId="{A4F7EE4C-3937-4E51-AF6C-1F73E18CCFE6}" destId="{FF808A46-DFE3-4D9D-9B6C-C5F7E3E33497}" srcOrd="0" destOrd="0" presId="urn:microsoft.com/office/officeart/2008/layout/AlternatingHexagons"/>
    <dgm:cxn modelId="{FA9359E6-81E7-4635-9057-E57674D97778}" type="presParOf" srcId="{A4F7EE4C-3937-4E51-AF6C-1F73E18CCFE6}" destId="{B83C7623-8346-48D7-B888-4F361A24A370}" srcOrd="1" destOrd="0" presId="urn:microsoft.com/office/officeart/2008/layout/AlternatingHexagons"/>
    <dgm:cxn modelId="{5CCB6068-5154-4CC6-8A40-54EE721A9AE1}" type="presParOf" srcId="{A4F7EE4C-3937-4E51-AF6C-1F73E18CCFE6}" destId="{1C76B0C7-8AC3-41F0-8649-007F4728CF85}" srcOrd="2" destOrd="0" presId="urn:microsoft.com/office/officeart/2008/layout/AlternatingHexagons"/>
    <dgm:cxn modelId="{472B9E4E-6ABE-44FD-B546-B9D9BDFBC6EE}" type="presParOf" srcId="{A4F7EE4C-3937-4E51-AF6C-1F73E18CCFE6}" destId="{389C6052-59EE-48C1-9152-95A9468AE1C6}" srcOrd="3" destOrd="0" presId="urn:microsoft.com/office/officeart/2008/layout/AlternatingHexagons"/>
    <dgm:cxn modelId="{68A14185-642F-4C72-AB15-8FFEC8C1E658}" type="presParOf" srcId="{A4F7EE4C-3937-4E51-AF6C-1F73E18CCFE6}" destId="{CCCEB667-CEBB-4388-A4C0-D2DBBBFE939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1A2660-BA6A-4515-A719-8C0E093B3CD6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F0DED08-4BB0-4863-882C-374AD04D5C60}">
      <dgm:prSet/>
      <dgm:spPr/>
      <dgm:t>
        <a:bodyPr/>
        <a:lstStyle/>
        <a:p>
          <a:pPr rtl="0"/>
          <a:r>
            <a:rPr lang="ru-RU" dirty="0" smtClean="0"/>
            <a:t>По уровням образования( дошкольное, начальное, основное общее </a:t>
          </a:r>
          <a:r>
            <a:rPr lang="ru-RU" dirty="0" err="1" smtClean="0"/>
            <a:t>ит.д</a:t>
          </a:r>
          <a:r>
            <a:rPr lang="ru-RU" dirty="0" smtClean="0"/>
            <a:t>.)</a:t>
          </a:r>
          <a:endParaRPr lang="ru-RU" dirty="0"/>
        </a:p>
      </dgm:t>
    </dgm:pt>
    <dgm:pt modelId="{8FCD98C3-A921-4F87-BFB7-B85B306EF02C}" type="parTrans" cxnId="{D34FD66F-36E2-4E9A-A9C0-9F742BE99E5B}">
      <dgm:prSet/>
      <dgm:spPr/>
      <dgm:t>
        <a:bodyPr/>
        <a:lstStyle/>
        <a:p>
          <a:endParaRPr lang="ru-RU"/>
        </a:p>
      </dgm:t>
    </dgm:pt>
    <dgm:pt modelId="{9276D939-947E-46BF-A21F-D45F0D114D72}" type="sibTrans" cxnId="{D34FD66F-36E2-4E9A-A9C0-9F742BE99E5B}">
      <dgm:prSet/>
      <dgm:spPr/>
      <dgm:t>
        <a:bodyPr/>
        <a:lstStyle/>
        <a:p>
          <a:endParaRPr lang="ru-RU"/>
        </a:p>
      </dgm:t>
    </dgm:pt>
    <dgm:pt modelId="{A7F5F1DB-167E-4B38-A693-CDA34A13E1DB}">
      <dgm:prSet custT="1"/>
      <dgm:spPr/>
      <dgm:t>
        <a:bodyPr/>
        <a:lstStyle/>
        <a:p>
          <a:pPr rtl="0"/>
          <a:r>
            <a:rPr lang="ru-RU" sz="1600" dirty="0" smtClean="0"/>
            <a:t>Руководитель образовательной организации</a:t>
          </a:r>
          <a:endParaRPr lang="ru-RU" sz="1600" dirty="0"/>
        </a:p>
      </dgm:t>
    </dgm:pt>
    <dgm:pt modelId="{5478E563-B260-4664-B2A8-BCEA938FF0AD}" type="parTrans" cxnId="{0EBD26B7-E747-4A0D-87B7-510D9B808C37}">
      <dgm:prSet/>
      <dgm:spPr/>
      <dgm:t>
        <a:bodyPr/>
        <a:lstStyle/>
        <a:p>
          <a:endParaRPr lang="ru-RU"/>
        </a:p>
      </dgm:t>
    </dgm:pt>
    <dgm:pt modelId="{0DCD6509-0C7C-4CF1-9D05-EB7DD332C3FE}" type="sibTrans" cxnId="{0EBD26B7-E747-4A0D-87B7-510D9B808C37}">
      <dgm:prSet/>
      <dgm:spPr/>
      <dgm:t>
        <a:bodyPr/>
        <a:lstStyle/>
        <a:p>
          <a:endParaRPr lang="ru-RU"/>
        </a:p>
      </dgm:t>
    </dgm:pt>
    <dgm:pt modelId="{C4192F41-CDE9-43AC-87BE-D66603C57E68}">
      <dgm:prSet/>
      <dgm:spPr/>
      <dgm:t>
        <a:bodyPr/>
        <a:lstStyle/>
        <a:p>
          <a:pPr rtl="0"/>
          <a:r>
            <a:rPr lang="ru-RU" dirty="0" smtClean="0"/>
            <a:t>Предполагаемый результат: апробированный материал для ПС и ФГОС ВО</a:t>
          </a:r>
          <a:endParaRPr lang="ru-RU" dirty="0"/>
        </a:p>
      </dgm:t>
    </dgm:pt>
    <dgm:pt modelId="{5BA2070B-94B2-4651-9574-D766C4900CEC}" type="parTrans" cxnId="{746CF8B6-BB4C-48A9-93E8-98E26ECE3362}">
      <dgm:prSet/>
      <dgm:spPr/>
      <dgm:t>
        <a:bodyPr/>
        <a:lstStyle/>
        <a:p>
          <a:endParaRPr lang="ru-RU"/>
        </a:p>
      </dgm:t>
    </dgm:pt>
    <dgm:pt modelId="{8FC3523A-7CFC-4C42-8733-AF188E7CCED5}" type="sibTrans" cxnId="{746CF8B6-BB4C-48A9-93E8-98E26ECE3362}">
      <dgm:prSet/>
      <dgm:spPr/>
      <dgm:t>
        <a:bodyPr/>
        <a:lstStyle/>
        <a:p>
          <a:endParaRPr lang="ru-RU"/>
        </a:p>
      </dgm:t>
    </dgm:pt>
    <dgm:pt modelId="{2B8A932C-3197-46D0-871F-126C96FCDA17}">
      <dgm:prSet/>
      <dgm:spPr/>
      <dgm:t>
        <a:bodyPr/>
        <a:lstStyle/>
        <a:p>
          <a:pPr rtl="0"/>
          <a:r>
            <a:rPr lang="ru-RU" dirty="0" smtClean="0"/>
            <a:t>новый принцип управления ООП </a:t>
          </a:r>
          <a:endParaRPr lang="ru-RU" dirty="0"/>
        </a:p>
      </dgm:t>
    </dgm:pt>
    <dgm:pt modelId="{A7F983F0-7EDD-4B9D-B201-6D94D276E9FD}" type="parTrans" cxnId="{A6F2E563-2899-40D8-AC1E-F79249F2C95E}">
      <dgm:prSet/>
      <dgm:spPr/>
      <dgm:t>
        <a:bodyPr/>
        <a:lstStyle/>
        <a:p>
          <a:endParaRPr lang="ru-RU"/>
        </a:p>
      </dgm:t>
    </dgm:pt>
    <dgm:pt modelId="{68ECC345-ADC2-40F5-A0B1-DDEC0D2B7199}" type="sibTrans" cxnId="{A6F2E563-2899-40D8-AC1E-F79249F2C95E}">
      <dgm:prSet/>
      <dgm:spPr/>
      <dgm:t>
        <a:bodyPr/>
        <a:lstStyle/>
        <a:p>
          <a:endParaRPr lang="ru-RU"/>
        </a:p>
      </dgm:t>
    </dgm:pt>
    <dgm:pt modelId="{62144303-DFBB-4FDE-A6CB-4A3A6BACB35B}" type="pres">
      <dgm:prSet presAssocID="{731A2660-BA6A-4515-A719-8C0E093B3CD6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A20BBA-5D77-471C-AFF8-AC23940D630F}" type="pres">
      <dgm:prSet presAssocID="{731A2660-BA6A-4515-A719-8C0E093B3CD6}" presName="arrow" presStyleLbl="bgShp" presStyleIdx="0" presStyleCnt="1"/>
      <dgm:spPr/>
    </dgm:pt>
    <dgm:pt modelId="{5F04ECBE-E3B4-43C5-A675-D4067E6175E7}" type="pres">
      <dgm:prSet presAssocID="{731A2660-BA6A-4515-A719-8C0E093B3CD6}" presName="arrowDiagram4" presStyleCnt="0"/>
      <dgm:spPr/>
    </dgm:pt>
    <dgm:pt modelId="{EAFF07E6-14B6-48D4-B36F-0CB0516651CE}" type="pres">
      <dgm:prSet presAssocID="{BF0DED08-4BB0-4863-882C-374AD04D5C60}" presName="bullet4a" presStyleLbl="node1" presStyleIdx="0" presStyleCnt="4"/>
      <dgm:spPr/>
    </dgm:pt>
    <dgm:pt modelId="{A411F136-53E1-4F20-9459-BA3050501A70}" type="pres">
      <dgm:prSet presAssocID="{BF0DED08-4BB0-4863-882C-374AD04D5C60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1783D-52BE-4A98-BB81-5F43F666DEB8}" type="pres">
      <dgm:prSet presAssocID="{A7F5F1DB-167E-4B38-A693-CDA34A13E1DB}" presName="bullet4b" presStyleLbl="node1" presStyleIdx="1" presStyleCnt="4"/>
      <dgm:spPr/>
    </dgm:pt>
    <dgm:pt modelId="{6DFF7546-A931-4277-A14C-980A980C2BFA}" type="pres">
      <dgm:prSet presAssocID="{A7F5F1DB-167E-4B38-A693-CDA34A13E1DB}" presName="textBox4b" presStyleLbl="revTx" presStyleIdx="1" presStyleCnt="4" custScaleX="137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43BE6-BD05-448F-AD4C-327C0A8BA4D7}" type="pres">
      <dgm:prSet presAssocID="{C4192F41-CDE9-43AC-87BE-D66603C57E68}" presName="bullet4c" presStyleLbl="node1" presStyleIdx="2" presStyleCnt="4"/>
      <dgm:spPr/>
    </dgm:pt>
    <dgm:pt modelId="{0E06D26C-6045-4CB0-BEF9-A730D149B852}" type="pres">
      <dgm:prSet presAssocID="{C4192F41-CDE9-43AC-87BE-D66603C57E68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4E63F-5474-41AA-8F48-075873550AE4}" type="pres">
      <dgm:prSet presAssocID="{2B8A932C-3197-46D0-871F-126C96FCDA17}" presName="bullet4d" presStyleLbl="node1" presStyleIdx="3" presStyleCnt="4"/>
      <dgm:spPr/>
    </dgm:pt>
    <dgm:pt modelId="{08E0C325-4BAD-4D7A-89DE-416226E6CECF}" type="pres">
      <dgm:prSet presAssocID="{2B8A932C-3197-46D0-871F-126C96FCDA17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F2E563-2899-40D8-AC1E-F79249F2C95E}" srcId="{731A2660-BA6A-4515-A719-8C0E093B3CD6}" destId="{2B8A932C-3197-46D0-871F-126C96FCDA17}" srcOrd="3" destOrd="0" parTransId="{A7F983F0-7EDD-4B9D-B201-6D94D276E9FD}" sibTransId="{68ECC345-ADC2-40F5-A0B1-DDEC0D2B7199}"/>
    <dgm:cxn modelId="{D4870499-D59B-4776-920A-4A8FEE6778C9}" type="presOf" srcId="{731A2660-BA6A-4515-A719-8C0E093B3CD6}" destId="{62144303-DFBB-4FDE-A6CB-4A3A6BACB35B}" srcOrd="0" destOrd="0" presId="urn:microsoft.com/office/officeart/2005/8/layout/arrow2"/>
    <dgm:cxn modelId="{94654696-1BC7-4074-96E0-A9F8D2AA1396}" type="presOf" srcId="{BF0DED08-4BB0-4863-882C-374AD04D5C60}" destId="{A411F136-53E1-4F20-9459-BA3050501A70}" srcOrd="0" destOrd="0" presId="urn:microsoft.com/office/officeart/2005/8/layout/arrow2"/>
    <dgm:cxn modelId="{0EBD26B7-E747-4A0D-87B7-510D9B808C37}" srcId="{731A2660-BA6A-4515-A719-8C0E093B3CD6}" destId="{A7F5F1DB-167E-4B38-A693-CDA34A13E1DB}" srcOrd="1" destOrd="0" parTransId="{5478E563-B260-4664-B2A8-BCEA938FF0AD}" sibTransId="{0DCD6509-0C7C-4CF1-9D05-EB7DD332C3FE}"/>
    <dgm:cxn modelId="{D2746097-4507-4669-B169-A68DFD0630E3}" type="presOf" srcId="{A7F5F1DB-167E-4B38-A693-CDA34A13E1DB}" destId="{6DFF7546-A931-4277-A14C-980A980C2BFA}" srcOrd="0" destOrd="0" presId="urn:microsoft.com/office/officeart/2005/8/layout/arrow2"/>
    <dgm:cxn modelId="{7D87D909-392A-4129-94D6-9ED9A0A52321}" type="presOf" srcId="{C4192F41-CDE9-43AC-87BE-D66603C57E68}" destId="{0E06D26C-6045-4CB0-BEF9-A730D149B852}" srcOrd="0" destOrd="0" presId="urn:microsoft.com/office/officeart/2005/8/layout/arrow2"/>
    <dgm:cxn modelId="{D34FD66F-36E2-4E9A-A9C0-9F742BE99E5B}" srcId="{731A2660-BA6A-4515-A719-8C0E093B3CD6}" destId="{BF0DED08-4BB0-4863-882C-374AD04D5C60}" srcOrd="0" destOrd="0" parTransId="{8FCD98C3-A921-4F87-BFB7-B85B306EF02C}" sibTransId="{9276D939-947E-46BF-A21F-D45F0D114D72}"/>
    <dgm:cxn modelId="{746CF8B6-BB4C-48A9-93E8-98E26ECE3362}" srcId="{731A2660-BA6A-4515-A719-8C0E093B3CD6}" destId="{C4192F41-CDE9-43AC-87BE-D66603C57E68}" srcOrd="2" destOrd="0" parTransId="{5BA2070B-94B2-4651-9574-D766C4900CEC}" sibTransId="{8FC3523A-7CFC-4C42-8733-AF188E7CCED5}"/>
    <dgm:cxn modelId="{3B46CC16-7D75-4CB8-AA27-17C2862ADA17}" type="presOf" srcId="{2B8A932C-3197-46D0-871F-126C96FCDA17}" destId="{08E0C325-4BAD-4D7A-89DE-416226E6CECF}" srcOrd="0" destOrd="0" presId="urn:microsoft.com/office/officeart/2005/8/layout/arrow2"/>
    <dgm:cxn modelId="{2C2F3BB9-AC4B-43DF-A560-A35101888416}" type="presParOf" srcId="{62144303-DFBB-4FDE-A6CB-4A3A6BACB35B}" destId="{A3A20BBA-5D77-471C-AFF8-AC23940D630F}" srcOrd="0" destOrd="0" presId="urn:microsoft.com/office/officeart/2005/8/layout/arrow2"/>
    <dgm:cxn modelId="{C1FA8383-C5B0-4C0B-B82A-DE7B233F331D}" type="presParOf" srcId="{62144303-DFBB-4FDE-A6CB-4A3A6BACB35B}" destId="{5F04ECBE-E3B4-43C5-A675-D4067E6175E7}" srcOrd="1" destOrd="0" presId="urn:microsoft.com/office/officeart/2005/8/layout/arrow2"/>
    <dgm:cxn modelId="{6ED490A5-5042-451D-B43E-84A19CCD755B}" type="presParOf" srcId="{5F04ECBE-E3B4-43C5-A675-D4067E6175E7}" destId="{EAFF07E6-14B6-48D4-B36F-0CB0516651CE}" srcOrd="0" destOrd="0" presId="urn:microsoft.com/office/officeart/2005/8/layout/arrow2"/>
    <dgm:cxn modelId="{0CF489B3-9AA5-44B1-87FF-FD975E3B438C}" type="presParOf" srcId="{5F04ECBE-E3B4-43C5-A675-D4067E6175E7}" destId="{A411F136-53E1-4F20-9459-BA3050501A70}" srcOrd="1" destOrd="0" presId="urn:microsoft.com/office/officeart/2005/8/layout/arrow2"/>
    <dgm:cxn modelId="{24F39029-46C8-4344-85CD-7CC33780B12C}" type="presParOf" srcId="{5F04ECBE-E3B4-43C5-A675-D4067E6175E7}" destId="{5161783D-52BE-4A98-BB81-5F43F666DEB8}" srcOrd="2" destOrd="0" presId="urn:microsoft.com/office/officeart/2005/8/layout/arrow2"/>
    <dgm:cxn modelId="{E2301018-45B0-4622-A2AD-6F616F08CB46}" type="presParOf" srcId="{5F04ECBE-E3B4-43C5-A675-D4067E6175E7}" destId="{6DFF7546-A931-4277-A14C-980A980C2BFA}" srcOrd="3" destOrd="0" presId="urn:microsoft.com/office/officeart/2005/8/layout/arrow2"/>
    <dgm:cxn modelId="{A380612E-07B8-440A-8CCD-D939A9471886}" type="presParOf" srcId="{5F04ECBE-E3B4-43C5-A675-D4067E6175E7}" destId="{19143BE6-BD05-448F-AD4C-327C0A8BA4D7}" srcOrd="4" destOrd="0" presId="urn:microsoft.com/office/officeart/2005/8/layout/arrow2"/>
    <dgm:cxn modelId="{AFA8B965-F14A-4755-B477-95188724A1C3}" type="presParOf" srcId="{5F04ECBE-E3B4-43C5-A675-D4067E6175E7}" destId="{0E06D26C-6045-4CB0-BEF9-A730D149B852}" srcOrd="5" destOrd="0" presId="urn:microsoft.com/office/officeart/2005/8/layout/arrow2"/>
    <dgm:cxn modelId="{A0F55CC9-4E43-4101-876A-9196798F0DD7}" type="presParOf" srcId="{5F04ECBE-E3B4-43C5-A675-D4067E6175E7}" destId="{BD24E63F-5474-41AA-8F48-075873550AE4}" srcOrd="6" destOrd="0" presId="urn:microsoft.com/office/officeart/2005/8/layout/arrow2"/>
    <dgm:cxn modelId="{C4A2FD48-0FC2-4745-AEAB-7E9B09C8820E}" type="presParOf" srcId="{5F04ECBE-E3B4-43C5-A675-D4067E6175E7}" destId="{08E0C325-4BAD-4D7A-89DE-416226E6CECF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D674D2-0165-4781-A6E5-4D1C5E18B1B1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BA9688E5-1D81-4011-8B2F-A60FD7D3FE1A}">
      <dgm:prSet/>
      <dgm:spPr/>
      <dgm:t>
        <a:bodyPr/>
        <a:lstStyle/>
        <a:p>
          <a:pPr rtl="0"/>
          <a:r>
            <a:rPr lang="ru-RU" i="1" smtClean="0"/>
            <a:t>1.Сформировать рабочую группу для участия в общественном обсуждение ФГОС ВО( на основе методологии общественных консультаций). Ресурс будет работать на сайте МГПУ. </a:t>
          </a:r>
          <a:endParaRPr lang="ru-RU"/>
        </a:p>
      </dgm:t>
    </dgm:pt>
    <dgm:pt modelId="{BF59A55D-0FD9-4F85-A42F-5AF9FB9D04D5}" type="parTrans" cxnId="{C2EDA0F7-F704-45D2-9834-8160C052E5CC}">
      <dgm:prSet/>
      <dgm:spPr/>
      <dgm:t>
        <a:bodyPr/>
        <a:lstStyle/>
        <a:p>
          <a:endParaRPr lang="ru-RU"/>
        </a:p>
      </dgm:t>
    </dgm:pt>
    <dgm:pt modelId="{0B0C197C-4A5B-40B5-8065-E22B93419095}" type="sibTrans" cxnId="{C2EDA0F7-F704-45D2-9834-8160C052E5CC}">
      <dgm:prSet/>
      <dgm:spPr/>
      <dgm:t>
        <a:bodyPr/>
        <a:lstStyle/>
        <a:p>
          <a:endParaRPr lang="ru-RU"/>
        </a:p>
      </dgm:t>
    </dgm:pt>
    <dgm:pt modelId="{3C3CF1D0-FAB1-4CC5-9CDE-3B0B9C68DEBE}">
      <dgm:prSet/>
      <dgm:spPr/>
      <dgm:t>
        <a:bodyPr/>
        <a:lstStyle/>
        <a:p>
          <a:pPr rtl="0"/>
          <a:r>
            <a:rPr lang="ru-RU" i="1" smtClean="0"/>
            <a:t>2. В срок до 1 июня направить предложения о включении представителей Университета в Экспертные советы и рабочие группы( квота по 1 представителю) на имя председателя ФУМО В.А.Болотова.</a:t>
          </a:r>
          <a:endParaRPr lang="ru-RU"/>
        </a:p>
      </dgm:t>
    </dgm:pt>
    <dgm:pt modelId="{B2C2ABFC-919F-4E7D-B52B-A9FA4571197B}" type="parTrans" cxnId="{7B21588B-6C10-4B61-921B-BFD5E926B679}">
      <dgm:prSet/>
      <dgm:spPr/>
      <dgm:t>
        <a:bodyPr/>
        <a:lstStyle/>
        <a:p>
          <a:endParaRPr lang="ru-RU"/>
        </a:p>
      </dgm:t>
    </dgm:pt>
    <dgm:pt modelId="{CCEE9DA6-EC0D-4E9F-A7AB-678CC2D290CE}" type="sibTrans" cxnId="{7B21588B-6C10-4B61-921B-BFD5E926B679}">
      <dgm:prSet/>
      <dgm:spPr/>
      <dgm:t>
        <a:bodyPr/>
        <a:lstStyle/>
        <a:p>
          <a:endParaRPr lang="ru-RU"/>
        </a:p>
      </dgm:t>
    </dgm:pt>
    <dgm:pt modelId="{06A038E4-7361-4E74-AB7F-2F5BAFE943EC}">
      <dgm:prSet/>
      <dgm:spPr/>
      <dgm:t>
        <a:bodyPr/>
        <a:lstStyle/>
        <a:p>
          <a:pPr rtl="0"/>
          <a:r>
            <a:rPr lang="ru-RU" i="1" smtClean="0"/>
            <a:t>3.В срок до 1 июня направить кандидатуры в обновляемый пул экспертов Рособрнадзора( на имя председателя ФУМО В.А.Болотова )</a:t>
          </a:r>
          <a:endParaRPr lang="ru-RU"/>
        </a:p>
      </dgm:t>
    </dgm:pt>
    <dgm:pt modelId="{6B4EC7E8-5CE5-4A6E-A008-1FE4D99DB6ED}" type="parTrans" cxnId="{FB395DB8-7D47-4A21-A680-CD74E0852A3C}">
      <dgm:prSet/>
      <dgm:spPr/>
      <dgm:t>
        <a:bodyPr/>
        <a:lstStyle/>
        <a:p>
          <a:endParaRPr lang="ru-RU"/>
        </a:p>
      </dgm:t>
    </dgm:pt>
    <dgm:pt modelId="{D7282FFB-9907-4ACB-B037-ED0A1F8C78FA}" type="sibTrans" cxnId="{FB395DB8-7D47-4A21-A680-CD74E0852A3C}">
      <dgm:prSet/>
      <dgm:spPr/>
      <dgm:t>
        <a:bodyPr/>
        <a:lstStyle/>
        <a:p>
          <a:endParaRPr lang="ru-RU"/>
        </a:p>
      </dgm:t>
    </dgm:pt>
    <dgm:pt modelId="{E0E4D7D8-A15A-42C5-A82B-17B57D778DF9}">
      <dgm:prSet/>
      <dgm:spPr/>
      <dgm:t>
        <a:bodyPr/>
        <a:lstStyle/>
        <a:p>
          <a:pPr rtl="0"/>
          <a:r>
            <a:rPr lang="ru-RU" i="1" smtClean="0"/>
            <a:t>4. До 15 июня представить проект реализации кластерной педагогической практики (супервизор- базовые образовательные организации)</a:t>
          </a:r>
          <a:endParaRPr lang="ru-RU"/>
        </a:p>
      </dgm:t>
    </dgm:pt>
    <dgm:pt modelId="{102232E7-306D-4A6C-BF94-5AECA64BC1DD}" type="parTrans" cxnId="{3D81E9D8-29C2-4E91-A273-5DE68595FC8C}">
      <dgm:prSet/>
      <dgm:spPr/>
      <dgm:t>
        <a:bodyPr/>
        <a:lstStyle/>
        <a:p>
          <a:endParaRPr lang="ru-RU"/>
        </a:p>
      </dgm:t>
    </dgm:pt>
    <dgm:pt modelId="{C7136295-2378-4F8E-AD84-49142325DD72}" type="sibTrans" cxnId="{3D81E9D8-29C2-4E91-A273-5DE68595FC8C}">
      <dgm:prSet/>
      <dgm:spPr/>
      <dgm:t>
        <a:bodyPr/>
        <a:lstStyle/>
        <a:p>
          <a:endParaRPr lang="ru-RU"/>
        </a:p>
      </dgm:t>
    </dgm:pt>
    <dgm:pt modelId="{BC25EAF1-62B3-4B5F-8996-D7750AF4C68A}">
      <dgm:prSet/>
      <dgm:spPr/>
      <dgm:t>
        <a:bodyPr/>
        <a:lstStyle/>
        <a:p>
          <a:pPr rtl="0"/>
          <a:r>
            <a:rPr lang="ru-RU" i="1" smtClean="0"/>
            <a:t>5. Подготовить предложения о формировании сетевых образовательных программ</a:t>
          </a:r>
          <a:endParaRPr lang="ru-RU"/>
        </a:p>
      </dgm:t>
    </dgm:pt>
    <dgm:pt modelId="{C5D07590-38B8-4F7B-A235-65458637ED4C}" type="parTrans" cxnId="{69DA5B83-F909-433D-9B2F-8AFD04E5FAE3}">
      <dgm:prSet/>
      <dgm:spPr/>
      <dgm:t>
        <a:bodyPr/>
        <a:lstStyle/>
        <a:p>
          <a:endParaRPr lang="ru-RU"/>
        </a:p>
      </dgm:t>
    </dgm:pt>
    <dgm:pt modelId="{A9E406E1-4001-4793-A740-9F62B66F250B}" type="sibTrans" cxnId="{69DA5B83-F909-433D-9B2F-8AFD04E5FAE3}">
      <dgm:prSet/>
      <dgm:spPr/>
      <dgm:t>
        <a:bodyPr/>
        <a:lstStyle/>
        <a:p>
          <a:endParaRPr lang="ru-RU"/>
        </a:p>
      </dgm:t>
    </dgm:pt>
    <dgm:pt modelId="{34477C51-589F-4FD4-94FD-0C324B0E6D1B}">
      <dgm:prSet/>
      <dgm:spPr/>
      <dgm:t>
        <a:bodyPr/>
        <a:lstStyle/>
        <a:p>
          <a:pPr rtl="0"/>
          <a:r>
            <a:rPr lang="ru-RU" i="1" smtClean="0"/>
            <a:t>6. Провести семинар по организации экспертизы онлайн-курсов  </a:t>
          </a:r>
          <a:endParaRPr lang="ru-RU"/>
        </a:p>
      </dgm:t>
    </dgm:pt>
    <dgm:pt modelId="{32BFF2AD-E889-4C43-99E4-4A585A349C88}" type="parTrans" cxnId="{919CE969-1C95-4469-A95A-BB3F92BE15C9}">
      <dgm:prSet/>
      <dgm:spPr/>
      <dgm:t>
        <a:bodyPr/>
        <a:lstStyle/>
        <a:p>
          <a:endParaRPr lang="ru-RU"/>
        </a:p>
      </dgm:t>
    </dgm:pt>
    <dgm:pt modelId="{100742C8-CCE6-48F6-8C2A-4319B76DC383}" type="sibTrans" cxnId="{919CE969-1C95-4469-A95A-BB3F92BE15C9}">
      <dgm:prSet/>
      <dgm:spPr/>
      <dgm:t>
        <a:bodyPr/>
        <a:lstStyle/>
        <a:p>
          <a:endParaRPr lang="ru-RU"/>
        </a:p>
      </dgm:t>
    </dgm:pt>
    <dgm:pt modelId="{A1919B01-6172-4996-93FE-1CA66FB57731}" type="pres">
      <dgm:prSet presAssocID="{13D674D2-0165-4781-A6E5-4D1C5E18B1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95641C-F0D5-4EFE-9EA9-4639C844AD1E}" type="pres">
      <dgm:prSet presAssocID="{BA9688E5-1D81-4011-8B2F-A60FD7D3FE1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A2A49-94C3-4205-883A-2DC5F0656B5F}" type="pres">
      <dgm:prSet presAssocID="{0B0C197C-4A5B-40B5-8065-E22B93419095}" presName="spacer" presStyleCnt="0"/>
      <dgm:spPr/>
    </dgm:pt>
    <dgm:pt modelId="{752EDB62-4F80-4D84-97C3-D67B173373F1}" type="pres">
      <dgm:prSet presAssocID="{3C3CF1D0-FAB1-4CC5-9CDE-3B0B9C68DEB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6BE55-6D9B-4998-B90C-8334A807D8AD}" type="pres">
      <dgm:prSet presAssocID="{CCEE9DA6-EC0D-4E9F-A7AB-678CC2D290CE}" presName="spacer" presStyleCnt="0"/>
      <dgm:spPr/>
    </dgm:pt>
    <dgm:pt modelId="{40D1805C-BD90-4023-84A9-EC6287ED9863}" type="pres">
      <dgm:prSet presAssocID="{06A038E4-7361-4E74-AB7F-2F5BAFE943E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CB621-EC4B-49EE-A5B7-7ED1269D8E81}" type="pres">
      <dgm:prSet presAssocID="{D7282FFB-9907-4ACB-B037-ED0A1F8C78FA}" presName="spacer" presStyleCnt="0"/>
      <dgm:spPr/>
    </dgm:pt>
    <dgm:pt modelId="{37BAB7E0-9EB3-4116-AC68-53E872723344}" type="pres">
      <dgm:prSet presAssocID="{E0E4D7D8-A15A-42C5-A82B-17B57D778DF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BA00-8E55-4D31-8428-20D01450DC0C}" type="pres">
      <dgm:prSet presAssocID="{C7136295-2378-4F8E-AD84-49142325DD72}" presName="spacer" presStyleCnt="0"/>
      <dgm:spPr/>
    </dgm:pt>
    <dgm:pt modelId="{F46E7B6F-084B-4C88-A205-CF27CBADEACD}" type="pres">
      <dgm:prSet presAssocID="{BC25EAF1-62B3-4B5F-8996-D7750AF4C68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A244D-3788-42D3-988C-8A84840246A2}" type="pres">
      <dgm:prSet presAssocID="{A9E406E1-4001-4793-A740-9F62B66F250B}" presName="spacer" presStyleCnt="0"/>
      <dgm:spPr/>
    </dgm:pt>
    <dgm:pt modelId="{8274C0B4-F1DF-4ABD-A630-2741AA6910A2}" type="pres">
      <dgm:prSet presAssocID="{34477C51-589F-4FD4-94FD-0C324B0E6D1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9CE969-1C95-4469-A95A-BB3F92BE15C9}" srcId="{13D674D2-0165-4781-A6E5-4D1C5E18B1B1}" destId="{34477C51-589F-4FD4-94FD-0C324B0E6D1B}" srcOrd="5" destOrd="0" parTransId="{32BFF2AD-E889-4C43-99E4-4A585A349C88}" sibTransId="{100742C8-CCE6-48F6-8C2A-4319B76DC383}"/>
    <dgm:cxn modelId="{191401AC-26B0-4B49-8252-AF5B0A9A827B}" type="presOf" srcId="{13D674D2-0165-4781-A6E5-4D1C5E18B1B1}" destId="{A1919B01-6172-4996-93FE-1CA66FB57731}" srcOrd="0" destOrd="0" presId="urn:microsoft.com/office/officeart/2005/8/layout/vList2"/>
    <dgm:cxn modelId="{C2EDA0F7-F704-45D2-9834-8160C052E5CC}" srcId="{13D674D2-0165-4781-A6E5-4D1C5E18B1B1}" destId="{BA9688E5-1D81-4011-8B2F-A60FD7D3FE1A}" srcOrd="0" destOrd="0" parTransId="{BF59A55D-0FD9-4F85-A42F-5AF9FB9D04D5}" sibTransId="{0B0C197C-4A5B-40B5-8065-E22B93419095}"/>
    <dgm:cxn modelId="{BA5BD7BF-B37E-4057-AD9C-15902487E58A}" type="presOf" srcId="{E0E4D7D8-A15A-42C5-A82B-17B57D778DF9}" destId="{37BAB7E0-9EB3-4116-AC68-53E872723344}" srcOrd="0" destOrd="0" presId="urn:microsoft.com/office/officeart/2005/8/layout/vList2"/>
    <dgm:cxn modelId="{7B21588B-6C10-4B61-921B-BFD5E926B679}" srcId="{13D674D2-0165-4781-A6E5-4D1C5E18B1B1}" destId="{3C3CF1D0-FAB1-4CC5-9CDE-3B0B9C68DEBE}" srcOrd="1" destOrd="0" parTransId="{B2C2ABFC-919F-4E7D-B52B-A9FA4571197B}" sibTransId="{CCEE9DA6-EC0D-4E9F-A7AB-678CC2D290CE}"/>
    <dgm:cxn modelId="{CF78E8EE-0042-496D-84C6-DF43EB4E52F3}" type="presOf" srcId="{BC25EAF1-62B3-4B5F-8996-D7750AF4C68A}" destId="{F46E7B6F-084B-4C88-A205-CF27CBADEACD}" srcOrd="0" destOrd="0" presId="urn:microsoft.com/office/officeart/2005/8/layout/vList2"/>
    <dgm:cxn modelId="{69DA5B83-F909-433D-9B2F-8AFD04E5FAE3}" srcId="{13D674D2-0165-4781-A6E5-4D1C5E18B1B1}" destId="{BC25EAF1-62B3-4B5F-8996-D7750AF4C68A}" srcOrd="4" destOrd="0" parTransId="{C5D07590-38B8-4F7B-A235-65458637ED4C}" sibTransId="{A9E406E1-4001-4793-A740-9F62B66F250B}"/>
    <dgm:cxn modelId="{FB395DB8-7D47-4A21-A680-CD74E0852A3C}" srcId="{13D674D2-0165-4781-A6E5-4D1C5E18B1B1}" destId="{06A038E4-7361-4E74-AB7F-2F5BAFE943EC}" srcOrd="2" destOrd="0" parTransId="{6B4EC7E8-5CE5-4A6E-A008-1FE4D99DB6ED}" sibTransId="{D7282FFB-9907-4ACB-B037-ED0A1F8C78FA}"/>
    <dgm:cxn modelId="{90DDE43D-2A21-449C-B870-F9192F49A10C}" type="presOf" srcId="{06A038E4-7361-4E74-AB7F-2F5BAFE943EC}" destId="{40D1805C-BD90-4023-84A9-EC6287ED9863}" srcOrd="0" destOrd="0" presId="urn:microsoft.com/office/officeart/2005/8/layout/vList2"/>
    <dgm:cxn modelId="{7CCF22AE-B734-4682-A66B-9BDA29029F71}" type="presOf" srcId="{BA9688E5-1D81-4011-8B2F-A60FD7D3FE1A}" destId="{8B95641C-F0D5-4EFE-9EA9-4639C844AD1E}" srcOrd="0" destOrd="0" presId="urn:microsoft.com/office/officeart/2005/8/layout/vList2"/>
    <dgm:cxn modelId="{330697C6-D73B-4D82-A895-182221C2B738}" type="presOf" srcId="{34477C51-589F-4FD4-94FD-0C324B0E6D1B}" destId="{8274C0B4-F1DF-4ABD-A630-2741AA6910A2}" srcOrd="0" destOrd="0" presId="urn:microsoft.com/office/officeart/2005/8/layout/vList2"/>
    <dgm:cxn modelId="{192C3B2F-33E5-4650-B7FE-86386A104677}" type="presOf" srcId="{3C3CF1D0-FAB1-4CC5-9CDE-3B0B9C68DEBE}" destId="{752EDB62-4F80-4D84-97C3-D67B173373F1}" srcOrd="0" destOrd="0" presId="urn:microsoft.com/office/officeart/2005/8/layout/vList2"/>
    <dgm:cxn modelId="{3D81E9D8-29C2-4E91-A273-5DE68595FC8C}" srcId="{13D674D2-0165-4781-A6E5-4D1C5E18B1B1}" destId="{E0E4D7D8-A15A-42C5-A82B-17B57D778DF9}" srcOrd="3" destOrd="0" parTransId="{102232E7-306D-4A6C-BF94-5AECA64BC1DD}" sibTransId="{C7136295-2378-4F8E-AD84-49142325DD72}"/>
    <dgm:cxn modelId="{9284A8ED-6411-4560-960F-1FE015DD6107}" type="presParOf" srcId="{A1919B01-6172-4996-93FE-1CA66FB57731}" destId="{8B95641C-F0D5-4EFE-9EA9-4639C844AD1E}" srcOrd="0" destOrd="0" presId="urn:microsoft.com/office/officeart/2005/8/layout/vList2"/>
    <dgm:cxn modelId="{FA93F15B-36DF-472B-8084-0CC9CC217C17}" type="presParOf" srcId="{A1919B01-6172-4996-93FE-1CA66FB57731}" destId="{97EA2A49-94C3-4205-883A-2DC5F0656B5F}" srcOrd="1" destOrd="0" presId="urn:microsoft.com/office/officeart/2005/8/layout/vList2"/>
    <dgm:cxn modelId="{F9A1FAD0-12E2-401F-8537-7B14F0D32D14}" type="presParOf" srcId="{A1919B01-6172-4996-93FE-1CA66FB57731}" destId="{752EDB62-4F80-4D84-97C3-D67B173373F1}" srcOrd="2" destOrd="0" presId="urn:microsoft.com/office/officeart/2005/8/layout/vList2"/>
    <dgm:cxn modelId="{17670F5C-3660-462C-9D3B-DAEA3EE6B5DB}" type="presParOf" srcId="{A1919B01-6172-4996-93FE-1CA66FB57731}" destId="{7B06BE55-6D9B-4998-B90C-8334A807D8AD}" srcOrd="3" destOrd="0" presId="urn:microsoft.com/office/officeart/2005/8/layout/vList2"/>
    <dgm:cxn modelId="{5FD75ED3-67D2-448A-99CE-2FADA0243CD4}" type="presParOf" srcId="{A1919B01-6172-4996-93FE-1CA66FB57731}" destId="{40D1805C-BD90-4023-84A9-EC6287ED9863}" srcOrd="4" destOrd="0" presId="urn:microsoft.com/office/officeart/2005/8/layout/vList2"/>
    <dgm:cxn modelId="{949DAE63-5CED-406A-B8AA-AA871B77C5D9}" type="presParOf" srcId="{A1919B01-6172-4996-93FE-1CA66FB57731}" destId="{479CB621-EC4B-49EE-A5B7-7ED1269D8E81}" srcOrd="5" destOrd="0" presId="urn:microsoft.com/office/officeart/2005/8/layout/vList2"/>
    <dgm:cxn modelId="{EF57D439-6A4C-4884-BBBC-CF17E507AA44}" type="presParOf" srcId="{A1919B01-6172-4996-93FE-1CA66FB57731}" destId="{37BAB7E0-9EB3-4116-AC68-53E872723344}" srcOrd="6" destOrd="0" presId="urn:microsoft.com/office/officeart/2005/8/layout/vList2"/>
    <dgm:cxn modelId="{95478D47-B317-42AC-A342-71593C9563AB}" type="presParOf" srcId="{A1919B01-6172-4996-93FE-1CA66FB57731}" destId="{A9F4BA00-8E55-4D31-8428-20D01450DC0C}" srcOrd="7" destOrd="0" presId="urn:microsoft.com/office/officeart/2005/8/layout/vList2"/>
    <dgm:cxn modelId="{53D54ABB-517F-4275-AB86-8531FB9287EF}" type="presParOf" srcId="{A1919B01-6172-4996-93FE-1CA66FB57731}" destId="{F46E7B6F-084B-4C88-A205-CF27CBADEACD}" srcOrd="8" destOrd="0" presId="urn:microsoft.com/office/officeart/2005/8/layout/vList2"/>
    <dgm:cxn modelId="{91A44E0F-E0F2-4DB7-8CED-BD5174800755}" type="presParOf" srcId="{A1919B01-6172-4996-93FE-1CA66FB57731}" destId="{D5BA244D-3788-42D3-988C-8A84840246A2}" srcOrd="9" destOrd="0" presId="urn:microsoft.com/office/officeart/2005/8/layout/vList2"/>
    <dgm:cxn modelId="{A21A8729-300C-42A8-AA10-69B46D9557B1}" type="presParOf" srcId="{A1919B01-6172-4996-93FE-1CA66FB57731}" destId="{8274C0B4-F1DF-4ABD-A630-2741AA6910A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15317-5EB7-480D-BAD1-D65E321F2937}">
      <dsp:nvSpPr>
        <dsp:cNvPr id="0" name=""/>
        <dsp:cNvSpPr/>
      </dsp:nvSpPr>
      <dsp:spPr>
        <a:xfrm rot="16200000">
          <a:off x="590735" y="-590735"/>
          <a:ext cx="3072172" cy="4253644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 модернизации федеральных государственных образовательных стандартов высшего образования</a:t>
          </a:r>
          <a:endParaRPr lang="ru-RU" sz="2800" kern="1200" dirty="0"/>
        </a:p>
      </dsp:txBody>
      <dsp:txXfrm rot="5400000">
        <a:off x="0" y="0"/>
        <a:ext cx="4253644" cy="2304129"/>
      </dsp:txXfrm>
    </dsp:sp>
    <dsp:sp modelId="{F9942253-3836-46FF-AE6E-A87140F34A84}">
      <dsp:nvSpPr>
        <dsp:cNvPr id="0" name=""/>
        <dsp:cNvSpPr/>
      </dsp:nvSpPr>
      <dsp:spPr>
        <a:xfrm>
          <a:off x="4253644" y="0"/>
          <a:ext cx="4253644" cy="3072172"/>
        </a:xfrm>
        <a:prstGeom prst="round1Rect">
          <a:avLst/>
        </a:prstGeom>
        <a:gradFill rotWithShape="0">
          <a:gsLst>
            <a:gs pos="0">
              <a:schemeClr val="accent2">
                <a:hueOff val="-2185134"/>
                <a:satOff val="-2592"/>
                <a:lumOff val="-1372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-2185134"/>
                <a:satOff val="-2592"/>
                <a:lumOff val="-1372"/>
                <a:alphaOff val="0"/>
                <a:tint val="48000"/>
                <a:satMod val="150000"/>
              </a:schemeClr>
            </a:gs>
            <a:gs pos="100000">
              <a:schemeClr val="accent2">
                <a:hueOff val="-2185134"/>
                <a:satOff val="-2592"/>
                <a:lumOff val="-137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Основные задачи федерального учебно-методического объединения в системе высшего образования по УГСН 44.00.00 «Образование и педагогические науки»</a:t>
          </a:r>
          <a:endParaRPr lang="ru-RU" sz="2000" kern="1200" dirty="0"/>
        </a:p>
      </dsp:txBody>
      <dsp:txXfrm>
        <a:off x="4253644" y="0"/>
        <a:ext cx="4253644" cy="2304129"/>
      </dsp:txXfrm>
    </dsp:sp>
    <dsp:sp modelId="{3F5D5CFA-D3D4-4D9A-A63B-E82122BA4CA8}">
      <dsp:nvSpPr>
        <dsp:cNvPr id="0" name=""/>
        <dsp:cNvSpPr/>
      </dsp:nvSpPr>
      <dsp:spPr>
        <a:xfrm rot="10800000">
          <a:off x="0" y="3072172"/>
          <a:ext cx="4253644" cy="3072172"/>
        </a:xfrm>
        <a:prstGeom prst="round1Rect">
          <a:avLst/>
        </a:prstGeom>
        <a:gradFill rotWithShape="0">
          <a:gsLst>
            <a:gs pos="0">
              <a:schemeClr val="accent2">
                <a:hueOff val="-4370269"/>
                <a:satOff val="-5184"/>
                <a:lumOff val="-2745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-4370269"/>
                <a:satOff val="-5184"/>
                <a:lumOff val="-2745"/>
                <a:alphaOff val="0"/>
                <a:tint val="48000"/>
                <a:satMod val="150000"/>
              </a:schemeClr>
            </a:gs>
            <a:gs pos="100000">
              <a:schemeClr val="accent2">
                <a:hueOff val="-4370269"/>
                <a:satOff val="-5184"/>
                <a:lumOff val="-2745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Модернизация педагогического образования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(2 этап проекта)</a:t>
          </a:r>
          <a:endParaRPr lang="ru-RU" sz="2800" b="1" kern="1200" dirty="0"/>
        </a:p>
      </dsp:txBody>
      <dsp:txXfrm rot="10800000">
        <a:off x="0" y="3840215"/>
        <a:ext cx="4253644" cy="2304129"/>
      </dsp:txXfrm>
    </dsp:sp>
    <dsp:sp modelId="{1A67B77A-7F42-4513-A32B-D58E6B156601}">
      <dsp:nvSpPr>
        <dsp:cNvPr id="0" name=""/>
        <dsp:cNvSpPr/>
      </dsp:nvSpPr>
      <dsp:spPr>
        <a:xfrm rot="5400000">
          <a:off x="4844379" y="2481436"/>
          <a:ext cx="3072172" cy="4253644"/>
        </a:xfrm>
        <a:prstGeom prst="round1Rect">
          <a:avLst/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-6555403"/>
                <a:satOff val="-7776"/>
                <a:lumOff val="-4117"/>
                <a:alphaOff val="0"/>
                <a:tint val="48000"/>
                <a:satMod val="150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Разработка ФГОС ВО 3++ и примерных основных образовательных программ высшего образования по УГСН 44.00.00 «Образование и педагогические науки»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4253644" y="3840214"/>
        <a:ext cx="4253644" cy="2304129"/>
      </dsp:txXfrm>
    </dsp:sp>
    <dsp:sp modelId="{20CA3792-ADB8-48C5-9E81-9AA11ABCB66F}">
      <dsp:nvSpPr>
        <dsp:cNvPr id="0" name=""/>
        <dsp:cNvSpPr/>
      </dsp:nvSpPr>
      <dsp:spPr>
        <a:xfrm>
          <a:off x="2977550" y="2304129"/>
          <a:ext cx="2552186" cy="1536086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tint val="4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Идеологические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сюжеты</a:t>
          </a:r>
          <a:endParaRPr lang="ru-RU" sz="2400" b="1" kern="1200" dirty="0"/>
        </a:p>
      </dsp:txBody>
      <dsp:txXfrm>
        <a:off x="3052536" y="2379115"/>
        <a:ext cx="2402214" cy="1386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D7249-BDC3-419C-8409-9E5962180DB5}">
      <dsp:nvSpPr>
        <dsp:cNvPr id="0" name=""/>
        <dsp:cNvSpPr/>
      </dsp:nvSpPr>
      <dsp:spPr>
        <a:xfrm>
          <a:off x="0" y="37869"/>
          <a:ext cx="8964488" cy="1158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УК</a:t>
          </a:r>
          <a:r>
            <a:rPr lang="en-US" sz="2200" kern="1200" dirty="0" smtClean="0"/>
            <a:t> </a:t>
          </a:r>
          <a:r>
            <a:rPr lang="ru-RU" sz="2200" kern="1200" dirty="0" smtClean="0"/>
            <a:t>- </a:t>
          </a:r>
          <a:r>
            <a:rPr lang="ru-RU" sz="2200" kern="1200" dirty="0" smtClean="0"/>
            <a:t>по уровням </a:t>
          </a:r>
          <a:r>
            <a:rPr lang="ru-RU" sz="2200" kern="1200" dirty="0" smtClean="0"/>
            <a:t>образования </a:t>
          </a:r>
          <a:endParaRPr lang="ru-RU" sz="2200" kern="1200" dirty="0"/>
        </a:p>
      </dsp:txBody>
      <dsp:txXfrm>
        <a:off x="56544" y="94413"/>
        <a:ext cx="8851400" cy="1045212"/>
      </dsp:txXfrm>
    </dsp:sp>
    <dsp:sp modelId="{EBD0BF66-ED76-4EB6-918D-856F0C9BF519}">
      <dsp:nvSpPr>
        <dsp:cNvPr id="0" name=""/>
        <dsp:cNvSpPr/>
      </dsp:nvSpPr>
      <dsp:spPr>
        <a:xfrm>
          <a:off x="0" y="1259529"/>
          <a:ext cx="8964488" cy="11583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ОПК – единые для </a:t>
          </a:r>
          <a:r>
            <a:rPr lang="ru-RU" sz="2200" kern="1200" dirty="0" smtClean="0"/>
            <a:t>УГСН </a:t>
          </a:r>
          <a:endParaRPr lang="ru-RU" sz="2200" kern="1200" dirty="0"/>
        </a:p>
      </dsp:txBody>
      <dsp:txXfrm>
        <a:off x="56544" y="1316073"/>
        <a:ext cx="8851400" cy="1045212"/>
      </dsp:txXfrm>
    </dsp:sp>
    <dsp:sp modelId="{D3D15AFA-3C34-4F46-85DB-42DEC031506B}">
      <dsp:nvSpPr>
        <dsp:cNvPr id="0" name=""/>
        <dsp:cNvSpPr/>
      </dsp:nvSpPr>
      <dsp:spPr>
        <a:xfrm>
          <a:off x="0" y="2481189"/>
          <a:ext cx="8964488" cy="11583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ПК-перенос из ФГОС ВО перечня профессиональных компетенций в ПООП, а также объекты и задачи профессиональной </a:t>
          </a:r>
          <a:r>
            <a:rPr lang="ru-RU" sz="2200" kern="1200" dirty="0" smtClean="0"/>
            <a:t>деятельности</a:t>
          </a:r>
          <a:endParaRPr lang="ru-RU" sz="2200" kern="1200" dirty="0"/>
        </a:p>
      </dsp:txBody>
      <dsp:txXfrm>
        <a:off x="56544" y="2537733"/>
        <a:ext cx="8851400" cy="1045212"/>
      </dsp:txXfrm>
    </dsp:sp>
    <dsp:sp modelId="{D018B672-1A31-4D3E-9DDA-616E87B63E5E}">
      <dsp:nvSpPr>
        <dsp:cNvPr id="0" name=""/>
        <dsp:cNvSpPr/>
      </dsp:nvSpPr>
      <dsp:spPr>
        <a:xfrm>
          <a:off x="0" y="3702850"/>
          <a:ext cx="8964488" cy="11583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Введение требований к обеспечению качества подготовки (раздел 8)</a:t>
          </a:r>
          <a:endParaRPr lang="ru-RU" sz="2200" kern="1200"/>
        </a:p>
      </dsp:txBody>
      <dsp:txXfrm>
        <a:off x="56544" y="3759394"/>
        <a:ext cx="8851400" cy="1045212"/>
      </dsp:txXfrm>
    </dsp:sp>
    <dsp:sp modelId="{76F54F8E-2692-4238-84F0-4559EF1112AF}">
      <dsp:nvSpPr>
        <dsp:cNvPr id="0" name=""/>
        <dsp:cNvSpPr/>
      </dsp:nvSpPr>
      <dsp:spPr>
        <a:xfrm>
          <a:off x="0" y="4924510"/>
          <a:ext cx="8964488" cy="11583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Введение требований к </a:t>
          </a:r>
          <a:r>
            <a:rPr lang="ru-RU" sz="2200" kern="1200" dirty="0" smtClean="0"/>
            <a:t>условиям </a:t>
          </a:r>
          <a:r>
            <a:rPr lang="ru-RU" sz="2200" kern="1200" dirty="0" smtClean="0"/>
            <a:t>реализации программ</a:t>
          </a:r>
          <a:endParaRPr lang="ru-RU" sz="2200" kern="1200" dirty="0"/>
        </a:p>
      </dsp:txBody>
      <dsp:txXfrm>
        <a:off x="56544" y="4981054"/>
        <a:ext cx="8851400" cy="10452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28892-8605-432A-AE84-FEB94BCCBDA7}">
      <dsp:nvSpPr>
        <dsp:cNvPr id="0" name=""/>
        <dsp:cNvSpPr/>
      </dsp:nvSpPr>
      <dsp:spPr>
        <a:xfrm rot="5400000">
          <a:off x="3983773" y="126644"/>
          <a:ext cx="1926726" cy="167625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РЕГИОН </a:t>
          </a:r>
          <a:endParaRPr lang="ru-RU" sz="1800" b="1" kern="1200" dirty="0"/>
        </a:p>
      </dsp:txBody>
      <dsp:txXfrm rot="-5400000">
        <a:off x="4370226" y="301655"/>
        <a:ext cx="1153820" cy="1326230"/>
      </dsp:txXfrm>
    </dsp:sp>
    <dsp:sp modelId="{BA1B0BFD-83A5-40F4-92DC-9278CB8313DE}">
      <dsp:nvSpPr>
        <dsp:cNvPr id="0" name=""/>
        <dsp:cNvSpPr/>
      </dsp:nvSpPr>
      <dsp:spPr>
        <a:xfrm>
          <a:off x="5836129" y="386752"/>
          <a:ext cx="2150227" cy="1156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ПОДДЕРЖКА РЕГИОНАЛЬНОГО ПРАВИТЕЛЬСТВА</a:t>
          </a:r>
          <a:endParaRPr lang="ru-RU" sz="1600" b="1" kern="1200" dirty="0"/>
        </a:p>
      </dsp:txBody>
      <dsp:txXfrm>
        <a:off x="5836129" y="386752"/>
        <a:ext cx="2150227" cy="1156036"/>
      </dsp:txXfrm>
    </dsp:sp>
    <dsp:sp modelId="{A0F480FD-15FA-44E9-90A9-E2D54194D5C1}">
      <dsp:nvSpPr>
        <dsp:cNvPr id="0" name=""/>
        <dsp:cNvSpPr/>
      </dsp:nvSpPr>
      <dsp:spPr>
        <a:xfrm rot="5400000">
          <a:off x="2173421" y="126644"/>
          <a:ext cx="1926726" cy="167625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1311081"/>
            <a:satOff val="-1555"/>
            <a:lumOff val="-82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559874" y="301655"/>
        <a:ext cx="1153820" cy="1326230"/>
      </dsp:txXfrm>
    </dsp:sp>
    <dsp:sp modelId="{9EC20321-86B5-4EBC-867C-8397ECCAD815}">
      <dsp:nvSpPr>
        <dsp:cNvPr id="0" name=""/>
        <dsp:cNvSpPr/>
      </dsp:nvSpPr>
      <dsp:spPr>
        <a:xfrm rot="5400000">
          <a:off x="3075129" y="1762049"/>
          <a:ext cx="1926726" cy="167625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2622161"/>
            <a:satOff val="-3110"/>
            <a:lumOff val="-164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accent1">
                  <a:lumMod val="50000"/>
                </a:schemeClr>
              </a:solidFill>
            </a:rPr>
            <a:t>КООПЕРАЦИЯ ВУЗОВ</a:t>
          </a:r>
          <a:endParaRPr lang="ru-RU" sz="11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-5400000">
        <a:off x="3461582" y="1937060"/>
        <a:ext cx="1153820" cy="1326230"/>
      </dsp:txXfrm>
    </dsp:sp>
    <dsp:sp modelId="{6A0DF58B-B08F-4183-8BF9-422AEF916036}">
      <dsp:nvSpPr>
        <dsp:cNvPr id="0" name=""/>
        <dsp:cNvSpPr/>
      </dsp:nvSpPr>
      <dsp:spPr>
        <a:xfrm>
          <a:off x="1050139" y="2022157"/>
          <a:ext cx="2080864" cy="1156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СЕТЕВЫЕ ПРОГРАММЫ </a:t>
          </a:r>
          <a:endParaRPr lang="ru-RU" sz="1800" b="1" kern="1200" dirty="0"/>
        </a:p>
      </dsp:txBody>
      <dsp:txXfrm>
        <a:off x="1050139" y="2022157"/>
        <a:ext cx="2080864" cy="1156036"/>
      </dsp:txXfrm>
    </dsp:sp>
    <dsp:sp modelId="{10BD05AA-8D18-40E4-92D4-41C7FA231F86}">
      <dsp:nvSpPr>
        <dsp:cNvPr id="0" name=""/>
        <dsp:cNvSpPr/>
      </dsp:nvSpPr>
      <dsp:spPr>
        <a:xfrm rot="5400000">
          <a:off x="4885482" y="1762049"/>
          <a:ext cx="1926726" cy="167625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3933242"/>
            <a:satOff val="-4666"/>
            <a:lumOff val="-24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271935" y="1937060"/>
        <a:ext cx="1153820" cy="1326230"/>
      </dsp:txXfrm>
    </dsp:sp>
    <dsp:sp modelId="{FF808A46-DFE3-4D9D-9B6C-C5F7E3E33497}">
      <dsp:nvSpPr>
        <dsp:cNvPr id="0" name=""/>
        <dsp:cNvSpPr/>
      </dsp:nvSpPr>
      <dsp:spPr>
        <a:xfrm rot="5400000">
          <a:off x="3983773" y="3397455"/>
          <a:ext cx="1926726" cy="167625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5244323"/>
            <a:satOff val="-6221"/>
            <a:lumOff val="-329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</a:rPr>
            <a:t>КЛАСТЕРНАЯ СИСТЕМА</a:t>
          </a:r>
          <a:endParaRPr lang="ru-RU" sz="1200" kern="1200" dirty="0">
            <a:solidFill>
              <a:schemeClr val="accent1">
                <a:lumMod val="50000"/>
              </a:schemeClr>
            </a:solidFill>
          </a:endParaRPr>
        </a:p>
      </dsp:txBody>
      <dsp:txXfrm rot="-5400000">
        <a:off x="4370226" y="3572466"/>
        <a:ext cx="1153820" cy="1326230"/>
      </dsp:txXfrm>
    </dsp:sp>
    <dsp:sp modelId="{B83C7623-8346-48D7-B888-4F361A24A370}">
      <dsp:nvSpPr>
        <dsp:cNvPr id="0" name=""/>
        <dsp:cNvSpPr/>
      </dsp:nvSpPr>
      <dsp:spPr>
        <a:xfrm>
          <a:off x="6016812" y="3486834"/>
          <a:ext cx="1788859" cy="1497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ОБРАЗОВАТЕЛЬНЫЕ ОРГАНИЗАЦИИ- </a:t>
          </a:r>
          <a:r>
            <a:rPr lang="en-US" sz="1200" b="1" kern="1200" dirty="0" smtClean="0"/>
            <a:t>Training schools</a:t>
          </a:r>
          <a:endParaRPr lang="ru-RU" sz="1200" b="1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(КЛИНИЧЕСКИЕ БАЗЫ)</a:t>
          </a:r>
          <a:endParaRPr lang="ru-RU" sz="1200" b="1" kern="1200" dirty="0"/>
        </a:p>
      </dsp:txBody>
      <dsp:txXfrm>
        <a:off x="6016812" y="3486834"/>
        <a:ext cx="1788859" cy="1497494"/>
      </dsp:txXfrm>
    </dsp:sp>
    <dsp:sp modelId="{CCCEB667-CEBB-4388-A4C0-D2DBBBFE9392}">
      <dsp:nvSpPr>
        <dsp:cNvPr id="0" name=""/>
        <dsp:cNvSpPr/>
      </dsp:nvSpPr>
      <dsp:spPr>
        <a:xfrm rot="5400000">
          <a:off x="2173421" y="3397455"/>
          <a:ext cx="1926726" cy="167625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559874" y="3572466"/>
        <a:ext cx="1153820" cy="13262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20BBA-5D77-471C-AFF8-AC23940D630F}">
      <dsp:nvSpPr>
        <dsp:cNvPr id="0" name=""/>
        <dsp:cNvSpPr/>
      </dsp:nvSpPr>
      <dsp:spPr>
        <a:xfrm>
          <a:off x="199593" y="0"/>
          <a:ext cx="8180108" cy="511256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F07E6-14B6-48D4-B36F-0CB0516651CE}">
      <dsp:nvSpPr>
        <dsp:cNvPr id="0" name=""/>
        <dsp:cNvSpPr/>
      </dsp:nvSpPr>
      <dsp:spPr>
        <a:xfrm>
          <a:off x="1005334" y="3801705"/>
          <a:ext cx="188142" cy="1881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1F136-53E1-4F20-9459-BA3050501A70}">
      <dsp:nvSpPr>
        <dsp:cNvPr id="0" name=""/>
        <dsp:cNvSpPr/>
      </dsp:nvSpPr>
      <dsp:spPr>
        <a:xfrm>
          <a:off x="1099405" y="3895776"/>
          <a:ext cx="1398798" cy="1216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93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уровням образования( дошкольное, начальное, основное общее </a:t>
          </a:r>
          <a:r>
            <a:rPr lang="ru-RU" sz="1400" kern="1200" dirty="0" err="1" smtClean="0"/>
            <a:t>ит.д</a:t>
          </a:r>
          <a:r>
            <a:rPr lang="ru-RU" sz="1400" kern="1200" dirty="0" smtClean="0"/>
            <a:t>.)</a:t>
          </a:r>
          <a:endParaRPr lang="ru-RU" sz="1400" kern="1200" dirty="0"/>
        </a:p>
      </dsp:txBody>
      <dsp:txXfrm>
        <a:off x="1099405" y="3895776"/>
        <a:ext cx="1398798" cy="1216791"/>
      </dsp:txXfrm>
    </dsp:sp>
    <dsp:sp modelId="{5161783D-52BE-4A98-BB81-5F43F666DEB8}">
      <dsp:nvSpPr>
        <dsp:cNvPr id="0" name=""/>
        <dsp:cNvSpPr/>
      </dsp:nvSpPr>
      <dsp:spPr>
        <a:xfrm>
          <a:off x="2334601" y="2612522"/>
          <a:ext cx="327204" cy="327204"/>
        </a:xfrm>
        <a:prstGeom prst="ellipse">
          <a:avLst/>
        </a:prstGeom>
        <a:solidFill>
          <a:schemeClr val="accent3">
            <a:hueOff val="1541839"/>
            <a:satOff val="-8265"/>
            <a:lumOff val="-111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F7546-A931-4277-A14C-980A980C2BFA}">
      <dsp:nvSpPr>
        <dsp:cNvPr id="0" name=""/>
        <dsp:cNvSpPr/>
      </dsp:nvSpPr>
      <dsp:spPr>
        <a:xfrm>
          <a:off x="2177727" y="2776124"/>
          <a:ext cx="2358776" cy="233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379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Руководитель образовательной организации</a:t>
          </a:r>
          <a:endParaRPr lang="ru-RU" sz="1600" kern="1200" dirty="0"/>
        </a:p>
      </dsp:txBody>
      <dsp:txXfrm>
        <a:off x="2177727" y="2776124"/>
        <a:ext cx="2358776" cy="2336443"/>
      </dsp:txXfrm>
    </dsp:sp>
    <dsp:sp modelId="{19143BE6-BD05-448F-AD4C-327C0A8BA4D7}">
      <dsp:nvSpPr>
        <dsp:cNvPr id="0" name=""/>
        <dsp:cNvSpPr/>
      </dsp:nvSpPr>
      <dsp:spPr>
        <a:xfrm>
          <a:off x="4031974" y="1736228"/>
          <a:ext cx="433545" cy="433545"/>
        </a:xfrm>
        <a:prstGeom prst="ellipse">
          <a:avLst/>
        </a:prstGeom>
        <a:solidFill>
          <a:schemeClr val="accent3">
            <a:hueOff val="3083677"/>
            <a:satOff val="-16531"/>
            <a:lumOff val="-222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6D26C-6045-4CB0-BEF9-A730D149B852}">
      <dsp:nvSpPr>
        <dsp:cNvPr id="0" name=""/>
        <dsp:cNvSpPr/>
      </dsp:nvSpPr>
      <dsp:spPr>
        <a:xfrm>
          <a:off x="4248747" y="1953000"/>
          <a:ext cx="1717822" cy="3159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727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Предполагаемый результат: апробированный материал для ПС и ФГОС ВО</a:t>
          </a:r>
          <a:endParaRPr lang="ru-RU" sz="1400" kern="1200" dirty="0"/>
        </a:p>
      </dsp:txBody>
      <dsp:txXfrm>
        <a:off x="4248747" y="1953000"/>
        <a:ext cx="1717822" cy="3159567"/>
      </dsp:txXfrm>
    </dsp:sp>
    <dsp:sp modelId="{BD24E63F-5474-41AA-8F48-075873550AE4}">
      <dsp:nvSpPr>
        <dsp:cNvPr id="0" name=""/>
        <dsp:cNvSpPr/>
      </dsp:nvSpPr>
      <dsp:spPr>
        <a:xfrm>
          <a:off x="5880679" y="1156462"/>
          <a:ext cx="580787" cy="580787"/>
        </a:xfrm>
        <a:prstGeom prst="ellipse">
          <a:avLst/>
        </a:prstGeom>
        <a:solidFill>
          <a:schemeClr val="accent3">
            <a:hueOff val="4625516"/>
            <a:satOff val="-24796"/>
            <a:lumOff val="-333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0C325-4BAD-4D7A-89DE-416226E6CECF}">
      <dsp:nvSpPr>
        <dsp:cNvPr id="0" name=""/>
        <dsp:cNvSpPr/>
      </dsp:nvSpPr>
      <dsp:spPr>
        <a:xfrm>
          <a:off x="6171073" y="1446856"/>
          <a:ext cx="1717822" cy="3665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747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новый принцип управления ООП </a:t>
          </a:r>
          <a:endParaRPr lang="ru-RU" sz="1400" kern="1200" dirty="0"/>
        </a:p>
      </dsp:txBody>
      <dsp:txXfrm>
        <a:off x="6171073" y="1446856"/>
        <a:ext cx="1717822" cy="36657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5641C-F0D5-4EFE-9EA9-4639C844AD1E}">
      <dsp:nvSpPr>
        <dsp:cNvPr id="0" name=""/>
        <dsp:cNvSpPr/>
      </dsp:nvSpPr>
      <dsp:spPr>
        <a:xfrm>
          <a:off x="0" y="48597"/>
          <a:ext cx="8507288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smtClean="0"/>
            <a:t>1.Сформировать рабочую группу для участия в общественном обсуждение ФГОС ВО( на основе методологии общественных консультаций). Ресурс будет работать на сайте МГПУ. </a:t>
          </a:r>
          <a:endParaRPr lang="ru-RU" sz="1700" kern="1200"/>
        </a:p>
      </dsp:txBody>
      <dsp:txXfrm>
        <a:off x="43693" y="92290"/>
        <a:ext cx="8419902" cy="807664"/>
      </dsp:txXfrm>
    </dsp:sp>
    <dsp:sp modelId="{752EDB62-4F80-4D84-97C3-D67B173373F1}">
      <dsp:nvSpPr>
        <dsp:cNvPr id="0" name=""/>
        <dsp:cNvSpPr/>
      </dsp:nvSpPr>
      <dsp:spPr>
        <a:xfrm>
          <a:off x="0" y="992607"/>
          <a:ext cx="8507288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smtClean="0"/>
            <a:t>2. В срок до 1 июня направить предложения о включении представителей Университета в Экспертные советы и рабочие группы( квота по 1 представителю) на имя председателя ФУМО В.А.Болотова.</a:t>
          </a:r>
          <a:endParaRPr lang="ru-RU" sz="1700" kern="1200"/>
        </a:p>
      </dsp:txBody>
      <dsp:txXfrm>
        <a:off x="43693" y="1036300"/>
        <a:ext cx="8419902" cy="807664"/>
      </dsp:txXfrm>
    </dsp:sp>
    <dsp:sp modelId="{40D1805C-BD90-4023-84A9-EC6287ED9863}">
      <dsp:nvSpPr>
        <dsp:cNvPr id="0" name=""/>
        <dsp:cNvSpPr/>
      </dsp:nvSpPr>
      <dsp:spPr>
        <a:xfrm>
          <a:off x="0" y="1936618"/>
          <a:ext cx="8507288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smtClean="0"/>
            <a:t>3.В срок до 1 июня направить кандидатуры в обновляемый пул экспертов Рособрнадзора( на имя председателя ФУМО В.А.Болотова )</a:t>
          </a:r>
          <a:endParaRPr lang="ru-RU" sz="1700" kern="1200"/>
        </a:p>
      </dsp:txBody>
      <dsp:txXfrm>
        <a:off x="43693" y="1980311"/>
        <a:ext cx="8419902" cy="807664"/>
      </dsp:txXfrm>
    </dsp:sp>
    <dsp:sp modelId="{37BAB7E0-9EB3-4116-AC68-53E872723344}">
      <dsp:nvSpPr>
        <dsp:cNvPr id="0" name=""/>
        <dsp:cNvSpPr/>
      </dsp:nvSpPr>
      <dsp:spPr>
        <a:xfrm>
          <a:off x="0" y="2880627"/>
          <a:ext cx="8507288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smtClean="0"/>
            <a:t>4. До 15 июня представить проект реализации кластерной педагогической практики (супервизор- базовые образовательные организации)</a:t>
          </a:r>
          <a:endParaRPr lang="ru-RU" sz="1700" kern="1200"/>
        </a:p>
      </dsp:txBody>
      <dsp:txXfrm>
        <a:off x="43693" y="2924320"/>
        <a:ext cx="8419902" cy="807664"/>
      </dsp:txXfrm>
    </dsp:sp>
    <dsp:sp modelId="{F46E7B6F-084B-4C88-A205-CF27CBADEACD}">
      <dsp:nvSpPr>
        <dsp:cNvPr id="0" name=""/>
        <dsp:cNvSpPr/>
      </dsp:nvSpPr>
      <dsp:spPr>
        <a:xfrm>
          <a:off x="0" y="3824637"/>
          <a:ext cx="8507288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smtClean="0"/>
            <a:t>5. Подготовить предложения о формировании сетевых образовательных программ</a:t>
          </a:r>
          <a:endParaRPr lang="ru-RU" sz="1700" kern="1200"/>
        </a:p>
      </dsp:txBody>
      <dsp:txXfrm>
        <a:off x="43693" y="3868330"/>
        <a:ext cx="8419902" cy="807664"/>
      </dsp:txXfrm>
    </dsp:sp>
    <dsp:sp modelId="{8274C0B4-F1DF-4ABD-A630-2741AA6910A2}">
      <dsp:nvSpPr>
        <dsp:cNvPr id="0" name=""/>
        <dsp:cNvSpPr/>
      </dsp:nvSpPr>
      <dsp:spPr>
        <a:xfrm>
          <a:off x="0" y="4768647"/>
          <a:ext cx="8507288" cy="895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smtClean="0"/>
            <a:t>6. Провести семинар по организации экспертизы онлайн-курсов  </a:t>
          </a:r>
          <a:endParaRPr lang="ru-RU" sz="1700" kern="1200"/>
        </a:p>
      </dsp:txBody>
      <dsp:txXfrm>
        <a:off x="43693" y="4812340"/>
        <a:ext cx="8419902" cy="807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43;&#1077;&#1074;&#1086;&#1088;&#1082;&#1103;&#1085;%20.pdf" TargetMode="External"/><Relationship Id="rId2" Type="http://schemas.openxmlformats.org/officeDocument/2006/relationships/hyperlink" Target="&#1060;&#1043;&#1054;&#1057;%20&#1048;%20&#1055;&#1054;&#1054;&#1055;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5;&#1056;&#1054;&#1060;&#1057;&#1058;&#1040;&#1053;&#1044;&#1040;&#1056;&#1058;&#1067;.xlsx" TargetMode="External"/><Relationship Id="rId2" Type="http://schemas.openxmlformats.org/officeDocument/2006/relationships/hyperlink" Target="&#1057;&#1086;&#1073;&#1086;&#1083;&#1077;&#1074;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6;&#1087;&#1088;&#1077;&#1076;&#1089;&#1077;&#1076;&#1072;&#1090;&#1077;&#1083;&#1080;.pdf" TargetMode="External"/><Relationship Id="rId2" Type="http://schemas.openxmlformats.org/officeDocument/2006/relationships/hyperlink" Target="&#1041;&#1086;&#1083;&#1086;&#1090;&#1086;&#1074;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60;&#1077;&#1076;&#1086;&#1088;&#1086;&#1074;%20&#1062;&#1077;&#1083;&#1077;&#1074;&#1086;&#1081;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568952" cy="3528392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Об итогах семинара-совещания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Фумо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«образование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педагогические науки»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вопросам модернизации педагогического образования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445224"/>
            <a:ext cx="5536704" cy="1752600"/>
          </a:xfrm>
        </p:spPr>
        <p:txBody>
          <a:bodyPr/>
          <a:lstStyle/>
          <a:p>
            <a:r>
              <a:rPr lang="ru-RU" dirty="0" smtClean="0"/>
              <a:t>17 мая 2016 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4509120"/>
            <a:ext cx="44279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213 членов; 67 вузов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7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990600"/>
          </a:xfrm>
        </p:spPr>
        <p:txBody>
          <a:bodyPr/>
          <a:lstStyle/>
          <a:p>
            <a:r>
              <a:rPr lang="ru-RU" b="1" dirty="0" smtClean="0"/>
              <a:t>Основные проекты</a:t>
            </a: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048012"/>
              </p:ext>
            </p:extLst>
          </p:nvPr>
        </p:nvGraphicFramePr>
        <p:xfrm>
          <a:off x="107504" y="980728"/>
          <a:ext cx="85792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26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>
                <a:hlinkClick r:id="rId2" action="ppaction://hlinkpres?slideindex=1&amp;slidetitle="/>
              </a:rPr>
              <a:t>Разработка ФГОС ВО 3++ и примерных основных образовательных программ высшего образования по УГСН 44.00.00 «Образование и педагогические науки»</a:t>
            </a:r>
            <a:br>
              <a:rPr lang="ru-RU" sz="2700" dirty="0">
                <a:hlinkClick r:id="rId2" action="ppaction://hlinkpres?slideindex=1&amp;slidetitle=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876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hlinkClick r:id="rId3" action="ppaction://hlinkfile"/>
              </a:rPr>
              <a:t>Подготовлен проект ФГОС 3++( </a:t>
            </a:r>
            <a:r>
              <a:rPr lang="ru-RU" sz="3200" dirty="0" smtClean="0"/>
              <a:t>с 5 июня начнется общественное обсуждение)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3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 smtClean="0"/>
              <a:t>Разработка ПООП( завершится к 1 сентября)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3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 smtClean="0"/>
              <a:t>Унифицированные подходы к </a:t>
            </a:r>
            <a:r>
              <a:rPr lang="ru-RU" sz="3200" dirty="0" err="1" smtClean="0"/>
              <a:t>ФОСам</a:t>
            </a:r>
            <a:r>
              <a:rPr lang="ru-RU" sz="3200" dirty="0" smtClean="0"/>
              <a:t>( разработка на уровне ФУМО)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2708920"/>
            <a:ext cx="50405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ПС+ ФГОС 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7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936104"/>
          </a:xfrm>
        </p:spPr>
        <p:txBody>
          <a:bodyPr/>
          <a:lstStyle/>
          <a:p>
            <a:r>
              <a:rPr lang="ru-RU" dirty="0" smtClean="0"/>
              <a:t>Предложения: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507288" cy="57122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i="1" dirty="0" smtClean="0"/>
              <a:t>1.Сформирвать рабочую группу для участия в общественном обсуждение ФГОС ВО( на основе методологии общественных консультаций). Ресурс будет работать на сайте МГПУ. </a:t>
            </a:r>
          </a:p>
          <a:p>
            <a:pPr marL="0" indent="0" algn="just">
              <a:buNone/>
            </a:pPr>
            <a:endParaRPr lang="ru-RU" i="1" dirty="0" smtClean="0"/>
          </a:p>
          <a:p>
            <a:pPr marL="0" indent="0" algn="just">
              <a:buNone/>
            </a:pPr>
            <a:r>
              <a:rPr lang="ru-RU" i="1" dirty="0" smtClean="0"/>
              <a:t>2. В срок до 1 июня направить предложения о включении представителей Университета в Экспертные советы и рабочие группы( квота по 1 </a:t>
            </a:r>
            <a:r>
              <a:rPr lang="ru-RU" i="1" dirty="0"/>
              <a:t>представителю) на имя председателя ФУМО </a:t>
            </a:r>
            <a:r>
              <a:rPr lang="ru-RU" i="1" dirty="0" err="1"/>
              <a:t>В.А.Болотова</a:t>
            </a:r>
            <a:r>
              <a:rPr lang="ru-RU" i="1" dirty="0"/>
              <a:t>.</a:t>
            </a:r>
            <a:endParaRPr lang="ru-RU" i="1" dirty="0" smtClean="0"/>
          </a:p>
          <a:p>
            <a:pPr marL="0" indent="0" algn="just">
              <a:buNone/>
            </a:pPr>
            <a:endParaRPr lang="ru-RU" i="1" dirty="0" smtClean="0"/>
          </a:p>
          <a:p>
            <a:pPr marL="0" indent="0" algn="just">
              <a:buNone/>
            </a:pPr>
            <a:r>
              <a:rPr lang="ru-RU" i="1" dirty="0" smtClean="0"/>
              <a:t>3. Согласовать с Министерством образования и молодежной политики РК кандидатуры в экспертный совет по целевому обучению и контрактному трудоустройству. В срок до 1 июня направить предложения на согласование Соболеву, директору А.Б.  департамента государственной</a:t>
            </a:r>
            <a:br>
              <a:rPr lang="ru-RU" i="1" dirty="0" smtClean="0"/>
            </a:br>
            <a:r>
              <a:rPr lang="ru-RU" i="1" dirty="0" smtClean="0"/>
              <a:t>политики в сфере высшего образования</a:t>
            </a:r>
            <a:br>
              <a:rPr lang="ru-RU" i="1" dirty="0" smtClean="0"/>
            </a:br>
            <a:r>
              <a:rPr lang="ru-RU" i="1" dirty="0" err="1" smtClean="0"/>
              <a:t>Минобрнауки</a:t>
            </a:r>
            <a:r>
              <a:rPr lang="ru-RU" i="1" dirty="0" smtClean="0"/>
              <a:t> России</a:t>
            </a:r>
          </a:p>
          <a:p>
            <a:pPr marL="0" indent="0" algn="just">
              <a:buNone/>
            </a:pPr>
            <a:r>
              <a:rPr lang="ru-RU" i="1" dirty="0" smtClean="0"/>
              <a:t>4. В срок до 1 июня направить кандидатуры в обновляемый пул экспертов </a:t>
            </a:r>
            <a:r>
              <a:rPr lang="ru-RU" i="1" dirty="0" err="1" smtClean="0"/>
              <a:t>Рособрнадзора</a:t>
            </a:r>
            <a:r>
              <a:rPr lang="ru-RU" i="1" dirty="0" smtClean="0"/>
              <a:t>( на имя председателя ФУМО </a:t>
            </a:r>
            <a:r>
              <a:rPr lang="ru-RU" i="1" dirty="0" err="1" smtClean="0"/>
              <a:t>В.А.Болотова</a:t>
            </a:r>
            <a:r>
              <a:rPr lang="ru-RU" i="1" dirty="0" smtClean="0"/>
              <a:t> )</a:t>
            </a:r>
          </a:p>
          <a:p>
            <a:pPr marL="0" indent="0" algn="just">
              <a:buNone/>
            </a:pPr>
            <a:endParaRPr lang="ru-RU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6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936104"/>
          </a:xfrm>
        </p:spPr>
        <p:txBody>
          <a:bodyPr/>
          <a:lstStyle/>
          <a:p>
            <a:r>
              <a:rPr lang="ru-RU" dirty="0" smtClean="0"/>
              <a:t>Предложения: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501983"/>
              </p:ext>
            </p:extLst>
          </p:nvPr>
        </p:nvGraphicFramePr>
        <p:xfrm>
          <a:off x="179512" y="764704"/>
          <a:ext cx="8507288" cy="571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18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4357" y="2967335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7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854426"/>
              </p:ext>
            </p:extLst>
          </p:nvPr>
        </p:nvGraphicFramePr>
        <p:xfrm>
          <a:off x="179512" y="332656"/>
          <a:ext cx="8507288" cy="6144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644404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Диверсификация педагогического образования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749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100" dirty="0">
                <a:hlinkClick r:id="rId2" action="ppaction://hlinkpres?slideindex=1&amp;slidetitle="/>
              </a:rPr>
              <a:t>О модернизации федеральных государственных образовательных стандартов высшего образования</a:t>
            </a:r>
            <a:r>
              <a:rPr lang="ru-RU" dirty="0">
                <a:hlinkClick r:id="rId2" action="ppaction://hlinkpres?slideindex=1&amp;slidetitle="/>
              </a:rPr>
              <a:t/>
            </a:r>
            <a:br>
              <a:rPr lang="ru-RU" dirty="0">
                <a:hlinkClick r:id="rId2" action="ppaction://hlinkpres?slideindex=1&amp;slidetitle=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9419" y="1196752"/>
            <a:ext cx="8981853" cy="528024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ФГОС 3++ ВВОДИТСЯ С 1.07.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2017 </a:t>
            </a:r>
            <a:r>
              <a:rPr lang="ru-RU" sz="1900" i="1" dirty="0" smtClean="0">
                <a:solidFill>
                  <a:schemeClr val="accent1">
                    <a:lumMod val="75000"/>
                  </a:schemeClr>
                </a:solidFill>
              </a:rPr>
              <a:t>(ФЕДЕРАЛЬНЫЙ </a:t>
            </a:r>
            <a:r>
              <a:rPr lang="ru-RU" sz="1900" i="1" dirty="0">
                <a:solidFill>
                  <a:schemeClr val="accent1">
                    <a:lumMod val="75000"/>
                  </a:schemeClr>
                </a:solidFill>
              </a:rPr>
              <a:t>ЗАКОН</a:t>
            </a:r>
          </a:p>
          <a:p>
            <a:pPr marL="0" indent="0" algn="just">
              <a:buNone/>
            </a:pPr>
            <a:r>
              <a:rPr lang="ru-RU" sz="1900" i="1" dirty="0">
                <a:solidFill>
                  <a:schemeClr val="accent1">
                    <a:lumMod val="75000"/>
                  </a:schemeClr>
                </a:solidFill>
              </a:rPr>
              <a:t>«О внесении изменений в трудовой кодекс российской федерации и статьи 11 и 73 федерального закона «Об образовании в российской федерации« от </a:t>
            </a:r>
            <a:r>
              <a:rPr lang="ru-RU" sz="1900" i="1" dirty="0" smtClean="0">
                <a:solidFill>
                  <a:schemeClr val="accent1">
                    <a:lumMod val="75000"/>
                  </a:schemeClr>
                </a:solidFill>
              </a:rPr>
              <a:t>02.05.2015 № </a:t>
            </a:r>
            <a:r>
              <a:rPr lang="ru-RU" sz="1900" i="1" dirty="0">
                <a:solidFill>
                  <a:schemeClr val="accent1">
                    <a:lumMod val="75000"/>
                  </a:schemeClr>
                </a:solidFill>
              </a:rPr>
              <a:t>122-ФЗ</a:t>
            </a:r>
          </a:p>
          <a:p>
            <a:pPr marL="0" indent="0" algn="just">
              <a:buNone/>
            </a:pPr>
            <a:r>
              <a:rPr lang="ru-RU" sz="2000" i="1" dirty="0" smtClean="0"/>
              <a:t>ФГОС ВО, </a:t>
            </a:r>
            <a:r>
              <a:rPr lang="ru-RU" sz="2000" i="1" dirty="0"/>
              <a:t>утвержденные до 1 июля 2016 года, подлежат приведению в соответствие с требованиями, установленными частью 7 статьи 11 Федерального закона от 29 декабря 2012 года N 273-ФЗ в течение одного года с 1 июля 2016 </a:t>
            </a:r>
            <a:r>
              <a:rPr lang="ru-RU" sz="2000" i="1" dirty="0" smtClean="0"/>
              <a:t>года)</a:t>
            </a:r>
          </a:p>
          <a:p>
            <a:pPr marL="0" indent="0" algn="just">
              <a:buNone/>
            </a:pPr>
            <a:endParaRPr lang="ru-RU" sz="2000" i="1" dirty="0"/>
          </a:p>
          <a:p>
            <a:pPr marL="0" indent="0" algn="just">
              <a:buNone/>
            </a:pPr>
            <a:endParaRPr lang="ru-RU" sz="2000" i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Педагог </a:t>
            </a:r>
            <a:r>
              <a:rPr lang="ru-RU" sz="2000" dirty="0"/>
              <a:t>(педагогическая деятельность в сфере дошкольного, начального общего, основного общего, среднего общего образования) (воспитатель, учитель) </a:t>
            </a:r>
            <a:endParaRPr lang="ru-RU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/>
              <a:t>Педагог-психолог (психолог в сфере образования)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/>
              <a:t>Педагог профессионального обучения, профессионального образования и дополнительного профессионального образования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/>
              <a:t>Педагог дополнительного образования детей и взрослых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 rot="8858525">
            <a:off x="6966512" y="3320231"/>
            <a:ext cx="484632" cy="771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777" y="3254441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hlinkClick r:id="rId3" action="ppaction://hlinkfile"/>
            </a:endParaRPr>
          </a:p>
          <a:p>
            <a:r>
              <a:rPr lang="ru-RU" sz="2400" b="1" dirty="0" smtClean="0">
                <a:hlinkClick r:id="rId3" action="ppaction://hlinkfile"/>
              </a:rPr>
              <a:t>ПРОФЕССИОНАЛЬНЫЕ СТАНДАРТЫ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775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ИЗМЕНЕНИЕ СТРУКТУРЫ </a:t>
            </a:r>
            <a:r>
              <a:rPr lang="ru-RU" dirty="0"/>
              <a:t>ФГОС ВО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552311"/>
              </p:ext>
            </p:extLst>
          </p:nvPr>
        </p:nvGraphicFramePr>
        <p:xfrm>
          <a:off x="0" y="548680"/>
          <a:ext cx="896448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81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199" y="566192"/>
            <a:ext cx="8579296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>
                <a:hlinkClick r:id="rId2" action="ppaction://hlinkpres?slideindex=1&amp;slidetitle="/>
              </a:rPr>
              <a:t>Основные задачи федерального учебно-методического объединения в системе высшего образования по УГСН 44.00.00 «Образование и педагогические науки»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Проекты модернизации педагогического </a:t>
            </a:r>
            <a:r>
              <a:rPr lang="ru-RU" dirty="0" smtClean="0"/>
              <a:t>образования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(поддержка </a:t>
            </a:r>
            <a:r>
              <a:rPr lang="ru-RU" dirty="0" smtClean="0"/>
              <a:t>на федеральном уровне; основа для позиционирования опорных вузов)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Разработка и актуализация ФГОС ВО и ОО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Утверждение ПООП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645024"/>
            <a:ext cx="33123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Координационный  Совет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</a:t>
            </a:r>
            <a:r>
              <a:rPr lang="ru-RU" dirty="0" smtClean="0"/>
              <a:t>  </a:t>
            </a:r>
            <a:r>
              <a:rPr lang="ru-RU" dirty="0"/>
              <a:t>области  образования</a:t>
            </a:r>
          </a:p>
          <a:p>
            <a:pPr algn="ctr"/>
            <a:r>
              <a:rPr lang="ru-RU" dirty="0"/>
              <a:t>«Образование и педагогические науки»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4221088"/>
            <a:ext cx="33123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3" action="ppaction://hlinkfile"/>
              </a:rPr>
              <a:t>Экспертные </a:t>
            </a:r>
            <a:r>
              <a:rPr lang="ru-RU" b="1" dirty="0" smtClean="0">
                <a:hlinkClick r:id="rId3" action="ppaction://hlinkfile"/>
              </a:rPr>
              <a:t>советы (</a:t>
            </a:r>
            <a:r>
              <a:rPr lang="ru-RU" b="1" dirty="0" smtClean="0">
                <a:hlinkClick r:id="rId3" action="ppaction://hlinkfile"/>
              </a:rPr>
              <a:t>комиссии) 13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5085184"/>
            <a:ext cx="27718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Рабочие группы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94116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Платформа деятельности  - \</a:t>
            </a:r>
          </a:p>
          <a:p>
            <a:r>
              <a:rPr lang="ru-RU" dirty="0"/>
              <a:t>к</a:t>
            </a:r>
            <a:r>
              <a:rPr lang="ru-RU" dirty="0" smtClean="0"/>
              <a:t>ооперация вузов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3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864096"/>
          </a:xfrm>
        </p:spPr>
        <p:txBody>
          <a:bodyPr/>
          <a:lstStyle/>
          <a:p>
            <a:r>
              <a:rPr lang="ru-RU" dirty="0" smtClean="0"/>
              <a:t>Проблемные экспертные поля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242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Экспертные советы </a:t>
            </a:r>
            <a:r>
              <a:rPr lang="ru-RU" dirty="0" smtClean="0"/>
              <a:t>( выработка предложений для </a:t>
            </a:r>
            <a:r>
              <a:rPr lang="ru-RU" dirty="0" err="1" smtClean="0"/>
              <a:t>Минобрнауки</a:t>
            </a:r>
            <a:r>
              <a:rPr lang="ru-RU" dirty="0" smtClean="0"/>
              <a:t> </a:t>
            </a:r>
            <a:r>
              <a:rPr lang="ru-RU" dirty="0" smtClean="0">
                <a:hlinkClick r:id="rId2" action="ppaction://hlinkfile"/>
              </a:rPr>
              <a:t>РФ, в том числе с участие региональных министерств) </a:t>
            </a:r>
            <a:r>
              <a:rPr lang="ru-RU" dirty="0" smtClean="0"/>
              <a:t> - «Целевое обучение и контрактное трудоустройство», «Дополнительное профессиональное  образование</a:t>
            </a:r>
            <a:r>
              <a:rPr lang="ru-RU" dirty="0" smtClean="0"/>
              <a:t>» (создание </a:t>
            </a:r>
            <a:r>
              <a:rPr lang="ru-RU" dirty="0" smtClean="0"/>
              <a:t>сети опорных площадок), «</a:t>
            </a:r>
            <a:r>
              <a:rPr lang="ru-RU" dirty="0" smtClean="0"/>
              <a:t>Профориентация»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Рабочие группы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Непрерывное педагогическое образование(опыт </a:t>
            </a:r>
            <a:r>
              <a:rPr lang="ru-RU" dirty="0" smtClean="0"/>
              <a:t>МГПУ - </a:t>
            </a:r>
            <a:r>
              <a:rPr lang="ru-RU" dirty="0" smtClean="0"/>
              <a:t>включение 10 колледжей как лучшая практика  - отказ от «сокращенных» ООП, невозможность «наложения» разных уровней </a:t>
            </a:r>
            <a:r>
              <a:rPr lang="ru-RU" dirty="0" smtClean="0"/>
              <a:t>образования).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Модернизация управления </a:t>
            </a:r>
            <a:r>
              <a:rPr lang="ru-RU" dirty="0" smtClean="0"/>
              <a:t>образовательными </a:t>
            </a:r>
            <a:r>
              <a:rPr lang="ru-RU" dirty="0" smtClean="0"/>
              <a:t>программами       (от </a:t>
            </a:r>
            <a:r>
              <a:rPr lang="ru-RU" dirty="0" smtClean="0"/>
              <a:t>кафедрального принципа к руководству программами)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Подготовка педагогических кадров в классических </a:t>
            </a:r>
            <a:r>
              <a:rPr lang="ru-RU" dirty="0" smtClean="0">
                <a:solidFill>
                  <a:srgbClr val="FF0000"/>
                </a:solidFill>
              </a:rPr>
              <a:t>университетах </a:t>
            </a:r>
            <a:r>
              <a:rPr lang="ru-RU" dirty="0" smtClean="0"/>
              <a:t>(опыт </a:t>
            </a:r>
            <a:r>
              <a:rPr lang="ru-RU" dirty="0" smtClean="0"/>
              <a:t>реорганизованных вузов)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Создание базовых ресурсных центров дополнительного профессионального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Модернизация педагогического образования </a:t>
            </a:r>
            <a:r>
              <a:rPr lang="ru-RU" dirty="0" smtClean="0"/>
              <a:t>(</a:t>
            </a:r>
            <a:r>
              <a:rPr lang="ru-RU" dirty="0"/>
              <a:t>2 этап проекта)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 smtClean="0"/>
              <a:t>Результат 1 этапа </a:t>
            </a:r>
            <a:r>
              <a:rPr lang="ru-RU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утверждение новой идеологии </a:t>
            </a:r>
            <a:r>
              <a:rPr lang="ru-RU" sz="2800" dirty="0" smtClean="0"/>
              <a:t>педагогического образования : </a:t>
            </a:r>
            <a:r>
              <a:rPr lang="ru-RU" sz="2800" dirty="0" smtClean="0">
                <a:solidFill>
                  <a:srgbClr val="FF0000"/>
                </a:solidFill>
              </a:rPr>
              <a:t>от учителя-предметника к интеллектуальной личности педагога, </a:t>
            </a:r>
            <a:r>
              <a:rPr lang="ru-RU" sz="2800" dirty="0" smtClean="0"/>
              <a:t>готового формировать образовательные маршруты обучающихся в соответствии с уровнем образования( на основе возрастных психолого-педагогических особенностей)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327058"/>
            <a:ext cx="799288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Модульный принцип построения ООП на основе ТЕОРИИ И МЕТОДИКИ ОБУЧЕНИЯ ( психолого-педагогические  принципы)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0781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04664"/>
            <a:ext cx="388843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ДИВЕРСИФИКАЦИЯ 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779912" y="548680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404664"/>
            <a:ext cx="39604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ПОЛИТИКА  В СФЕРЕ ОБРАЗОВАНИЯ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94349022"/>
              </p:ext>
            </p:extLst>
          </p:nvPr>
        </p:nvGraphicFramePr>
        <p:xfrm>
          <a:off x="107504" y="1397000"/>
          <a:ext cx="903649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52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 </a:t>
            </a:r>
            <a:r>
              <a:rPr lang="ru-RU" dirty="0" smtClean="0"/>
              <a:t>этап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изменилась конкурсная процедура! 7 лотов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К 1 июня будут известны победители лотов, к 25 июня должны быть подписаны соглашения с соисполнителями.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К 1 сентября должны быть сформированы пакеты модулей для апробации и рассмотрены  условия для апробации в вузах – соисполнителях.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6"/>
                </a:solidFill>
              </a:rPr>
              <a:t>Наша задача – принять участие в качестве соисполнителей в нескольких проектах</a:t>
            </a:r>
            <a:r>
              <a:rPr lang="ru-RU" i="1" dirty="0" smtClean="0">
                <a:solidFill>
                  <a:schemeClr val="accent6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chemeClr val="accent6"/>
                </a:solidFill>
              </a:rPr>
              <a:t> </a:t>
            </a:r>
            <a:r>
              <a:rPr lang="ru-RU" i="1" dirty="0">
                <a:solidFill>
                  <a:schemeClr val="accent6"/>
                </a:solidFill>
              </a:rPr>
              <a:t>МГППУ( ресурсный центр) подтвердил наше участие в качестве </a:t>
            </a:r>
            <a:r>
              <a:rPr lang="ru-RU" i="1" dirty="0" smtClean="0">
                <a:solidFill>
                  <a:schemeClr val="accent6"/>
                </a:solidFill>
              </a:rPr>
              <a:t>соисполнителя.</a:t>
            </a:r>
            <a:endParaRPr lang="ru-RU" i="1" dirty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1248</TotalTime>
  <Words>865</Words>
  <Application>Microsoft Office PowerPoint</Application>
  <PresentationFormat>Экран (4:3)</PresentationFormat>
  <Paragraphs>95</Paragraphs>
  <Slides>14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Об итогах семинара-совещания Фумо «образование  и педагогические науки»  по вопросам модернизации педагогического образования</vt:lpstr>
      <vt:lpstr>Презентация PowerPoint</vt:lpstr>
      <vt:lpstr>О модернизации федеральных государственных образовательных стандартов высшего образования </vt:lpstr>
      <vt:lpstr>ИЗМЕНЕНИЕ СТРУКТУРЫ ФГОС ВО  </vt:lpstr>
      <vt:lpstr>Основные задачи федерального учебно-методического объединения в системе высшего образования по УГСН 44.00.00 «Образование и педагогические науки» </vt:lpstr>
      <vt:lpstr>Проблемные экспертные поля</vt:lpstr>
      <vt:lpstr>Модернизация педагогического образования (2 этап проекта) </vt:lpstr>
      <vt:lpstr>Презентация PowerPoint</vt:lpstr>
      <vt:lpstr>2 этап проекта</vt:lpstr>
      <vt:lpstr>Основные проекты</vt:lpstr>
      <vt:lpstr>Разработка ФГОС ВО 3++ и примерных основных образовательных программ высшего образования по УГСН 44.00.00 «Образование и педагогические науки»  </vt:lpstr>
      <vt:lpstr>Предложения:</vt:lpstr>
      <vt:lpstr>Предложения: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семинара-совещания Фумо «образование и педагогические науки» по вопросам модернизации педагогического образования</dc:title>
  <dc:creator>Galina</dc:creator>
  <cp:lastModifiedBy>Сигида Татьяна Сергеевна</cp:lastModifiedBy>
  <cp:revision>42</cp:revision>
  <dcterms:created xsi:type="dcterms:W3CDTF">2016-05-19T16:09:57Z</dcterms:created>
  <dcterms:modified xsi:type="dcterms:W3CDTF">2016-05-26T05:48:09Z</dcterms:modified>
</cp:coreProperties>
</file>